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8" r:id="rId5"/>
    <p:sldId id="307" r:id="rId6"/>
    <p:sldId id="309" r:id="rId7"/>
    <p:sldId id="290" r:id="rId8"/>
    <p:sldId id="308" r:id="rId9"/>
    <p:sldId id="311" r:id="rId10"/>
    <p:sldId id="292" r:id="rId11"/>
    <p:sldId id="293" r:id="rId12"/>
    <p:sldId id="303" r:id="rId13"/>
    <p:sldId id="291" r:id="rId14"/>
    <p:sldId id="294" r:id="rId15"/>
    <p:sldId id="306" r:id="rId16"/>
    <p:sldId id="304" r:id="rId17"/>
    <p:sldId id="305" r:id="rId18"/>
    <p:sldId id="274" r:id="rId19"/>
    <p:sldId id="299" r:id="rId20"/>
    <p:sldId id="302" r:id="rId21"/>
    <p:sldId id="310"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FFFF"/>
    <a:srgbClr val="AD9E8B"/>
    <a:srgbClr val="626169"/>
    <a:srgbClr val="787C87"/>
    <a:srgbClr val="5B8B89"/>
    <a:srgbClr val="6B6F7A"/>
    <a:srgbClr val="302030"/>
    <a:srgbClr val="79A466"/>
    <a:srgbClr val="A466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7" autoAdjust="0"/>
    <p:restoredTop sz="94649" autoAdjust="0"/>
  </p:normalViewPr>
  <p:slideViewPr>
    <p:cSldViewPr snapToGrid="0">
      <p:cViewPr>
        <p:scale>
          <a:sx n="66" d="100"/>
          <a:sy n="66" d="100"/>
        </p:scale>
        <p:origin x="1598" y="619"/>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4/23/2025</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02.343"/>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966 394,'41'-3,"1"-1,-1-3,55-15,9-1,-73 17,37-7,111-7,-145 18,0-2,-1-1,57-16,97-44,-165 57,4 0,0 2,0 1,0 1,1 1,-1 1,47 4,-39-1,1-2,-1 0,45-10,-13 0,86-3,-55 6,215-16,113-12,-281 16,-32 3,210-5,-317 22,1 0,-1 1,0 0,1 0,-1 1,0 0,10 4,-15-6,0 1,0-1,-1 1,1-1,0 1,0-1,-1 1,1-1,0 1,-1 0,1 0,-1-1,1 1,-1 0,1 0,-1-1,1 1,-1 0,0 0,1 0,-1 0,0 0,0 0,0 1,0 0,-1 0,0 0,1 0,-1 0,0 0,0 0,0-1,-1 1,1 0,0-1,-1 1,1 0,-1-1,1 0,-1 1,-2 0,-15 12,0-1,0 0,-28 11,-78 28,104-44,-260 88,-100 15,-2131 501,2429-593,-179 42,185-39,-93 40,163-60,1 2,0-1,0 1,1 0,-1 0,1 0,-1 1,2 0,-10 10,6-5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4:23.114"/>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1 395,'0'-9,"0"-1,0-1,0 1,1 0,1 0,3-15,-4 22,0 1,0-1,0 1,1-1,-1 1,1 0,-1 0,1-1,0 1,0 0,0 0,0 1,0-1,0 0,1 1,-1-1,1 1,-1 0,1 0,-1 0,1 0,-1 0,1 1,0-1,3 1,2-1,0 1,0 0,0 0,0 1,0 0,0 1,14 4,-3 1,-1 0,19 10,-20-8,0 0,1-2,0 0,0-1,0 0,1-2,0 0,0-1,31 0,32-4,-52-1,1 1,-1 2,0 1,44 9,-38-3,1-2,66 3,77-10,-67-1,1120 2,-1204-2,0-1,40-9,-35 6,37-3,-67 9,45-7,-47 7,-1 0,1 0,-1-1,0 1,1-1,-1 1,1-1,-1 0,0 1,1-1,-1 0,0 0,0 0,0 0,0 0,0 0,0 0,0 0,0 0,0-1,0 1,-1 0,1-1,0 1,-1 0,1-1,0-2,-1 3,-1 0,1 0,0 0,0 0,-1 0,1 0,0 0,-1 0,1 0,-1 0,0 1,1-1,-1 0,1 0,-1 0,0 1,0-1,1 0,-1 1,0-1,0 1,0-1,0 1,0-1,0 1,0 0,-1-1,-31-6,31 7,-81-7,-142 7,100 3,57-3,9-2,1 3,-1 3,-100 19,88-8,0-4,0-2,-1-4,-82-3,120-3,-36 1,-1-4,-76-13,117 12,1-1,-1-2,1-1,1-1,-36-17,36 13,-35-11,41 17,-1-1,1-1,-23-15,43 24,0 0,1 0,-1 0,0 0,0-1,1 1,-1-1,1 1,-1-1,1 1,0-1,-1 0,1 0,0 0,0 1,0-1,1 0,-1 0,0 0,1 0,-1-1,1 1,0 0,0 0,0 0,0-4,1 4,0 0,0 0,0 0,0 0,1 0,-1 0,1 0,-1 1,1-1,0 0,0 1,-1 0,1-1,0 1,0 0,0 0,1 0,-1 0,0 0,0 0,1 1,-1-1,0 1,3 0,23-4,1 3,0 0,-1 2,1 1,-1 1,39 9,-5-1,17-3,-1-4,90-6,-42-1,1983 3,-2035 2,100 17,73 26,-78-13,-99-20,50 10,194 11,377-32,-312-4,438 3,-749-3,0-4,70-15,82-9,285 27,-272 7,6789-3,-6739-17,-24 0,-178 17,187-12,-39-5,251 13,-248 6,-159-2,40 1,122-15,125-11,4 27,-124 0,2883-2,-3073 2,71 13,20 1,10 0,9 1,2-16,-77-2,-1 4,85 14,-79-7,-1-4,128-7,-83-1,1321 2,-1264-15,-29 0,217 10,122-6,-252-1,254-23,-312 12,368-49,-28 28,4 45,-216 2,4608-3,-4885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4:36.653"/>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1012,'2106'0,"-2052"4,0 2,0 2,85 24,-85-17,1-3,0-2,79 3,-69-12,194-6,-256 5,0 0,0 0,0-1,0 0,0 1,0-1,-1 0,1 0,0-1,-1 1,1 0,-1-1,1 0,-1 1,0-1,1 0,-1 0,0-1,0 1,-1 0,1-1,0 1,-1-1,0 1,1-1,-1 0,0 1,0-1,0 0,-1 0,1 0,-1 0,0 0,0 0,0 0,0-3,0 0,-1-1,0 1,0 0,-1 0,1 0,-1 0,0 0,-1 0,0 1,0-1,0 1,0-1,-1 1,0 0,0 1,-8-8,-4-1,-1 0,-33-18,40 26,1 1,-1 0,0 1,0 0,0 1,-1 0,-18-1,-42 4,55 1,-1-2,1 0,-1 0,0-2,-17-3,33 5,0 0,1 0,-1 0,1 0,-1 0,1 0,-1 0,1 0,-1 0,0-1,1 1,-1 0,1 0,-1 0,1-1,-1 1,1 0,0-1,-1 1,1 0,-1-1,1 1,-1-1,1 1,0-1,0 1,-1-1,1 1,0-1,0 1,-1-1,1 0,16-6,32-1,184 6,-125 3,-77 1,0 1,0 2,0 1,33 11,-32-8,0-1,0-2,56 5,351-13,-432-1,-14-4,-15-4,13 6,1-1,0 0,0 0,-11-11,-27-17,26 23,0 0,-1 2,0 0,-1 2,0 0,0 2,-1 1,1 0,-1 2,-36 0,-494 5,548-3,1 0,0-1,-1 1,1-1,0 0,0 0,-6-3,10 4,1 0,0 0,-1 0,1 0,0-1,-1 1,1 0,0 0,-1-1,1 1,0 0,-1-1,1 1,0 0,0-1,-1 1,1 0,0-1,0 1,0 0,0-1,-1 1,1-1,0 1,0 0,0-1,0 1,0-1,0 1,0-1,0 1,0 0,1-1,0-1,0 0,0 0,0 1,0-1,1 1,-1-1,1 1,-1-1,1 1,0 0,3-2,11-6,0 0,1 2,0 0,0 1,1 0,-1 2,1 0,33-3,15 3,72 6,-67-1,-9 0,-10-2,82 11,-117-7,1 0,-1 1,0 1,0 1,0 1,-1 0,0 1,22 14,146 105,-136-94,1-2,2-1,0-4,87 33,-61-29,-44-17,50 15,56 14,-100-27,1-3,-1-1,83 10,293-17,-215-7,-150 1,0-1,56-13,96-29,-124 25,1 3,139-12,-194 29,-1-2,0-1,25-6,-41 7,0 0,0 0,0-1,0 0,0 0,-1 0,1-1,-1 0,0-1,0 1,-1-1,1 0,7-10,-12 14,0 0,0 1,-1-1,1 0,0 0,-1 0,1 0,0 0,-1 0,1 0,-1 0,0 0,1 0,-1 0,0 0,0 0,1-1,-1 1,0 0,0 0,0 0,0 0,-1 0,1-1,0 1,0 0,-1 0,1 0,-1 0,1 0,-1 0,1 0,-1 0,0 0,1 0,-1 0,0 1,0-1,1 0,-1 0,0 1,0-1,0 0,0 1,0-1,0 1,0-1,0 1,0 0,-2-1,-6-2,0 1,-1 0,1 1,-15-1,-76 1,0 4,-141 24,56-4,-87 6,-110 10,-4-24,144-15,-102-3,314 1,-1-2,1 0,0-3,0 0,-47-19,73 24,0 0,0 0,0 0,0-1,0 0,1 1,-1-2,1 1,-1 0,1-1,0 1,1-1,-1 0,1 0,0 0,-1 0,2 0,-1-1,0 1,1 0,0-1,0 1,0-1,1 0,0 1,-1-1,2 0,-1 1,1-7,0 4,0 0,1 0,0 1,0-1,0 0,1 1,-1-1,2 1,-1 0,1 0,0 0,0 1,0-1,1 1,0 0,0 0,1 1,9-8,9 0,1 1,0 1,0 1,1 1,0 1,0 2,1 0,-1 2,1 1,41 2,751 2,-811-2,-1 0,1 0,-1-1,1 0,-1 0,0-1,0 0,0-1,0 1,8-5,-12 5,-1 0,1 0,-1 0,1 0,-1 0,0-1,0 1,0-1,0 1,0-1,-1 0,1 1,-1-1,0 0,0 0,0 0,0 0,0-1,-1 1,1 0,-1 0,0 0,0 0,0-1,0 1,-1-3,-1-3,0 1,0 0,-1 0,0 0,0 0,-1 0,0 1,0 0,-10-13,-5-3,-32-30,16 22,-2 2,-62-37,-8-7,40 32,54 35,0-1,1-1,0 0,0 0,0-2,-16-16,27 25,1 0,-1 1,0-1,1 0,-1 1,1-1,-1 0,1 0,-1 0,1 1,0-1,-1 0,1 0,0 0,0 0,-1 0,1 0,0 0,0 1,0-1,0 0,0 0,0 0,1 0,-1 0,0 0,0 0,1 0,0-1,0 1,0-1,1 1,-1 0,1 0,0 0,-1 0,1 0,0 0,0 0,-1 1,1-1,0 1,3-1,9-2,1 2,27-1,-37 2,1353 4,-1316-6,76-14,-43 4,19-3,-35 5,85-3,248 13,-201 2,-212 0,1 1,0 0,0 2,0 1,-37 15,5-2,-479 110,383-100,-381 88,423-97,-23 6,113-22,0 1,1 1,0 0,1 1,-27 17,38-23,1 1,-1-1,1 1,0 0,0 0,0 0,0 0,0 0,0 0,1 1,-1-1,1 1,-1-1,1 1,0-1,0 1,0 0,0 0,1-1,-1 1,1 0,-1 0,1 0,0 0,0 0,1-1,-1 1,0 0,1 0,0 0,0-1,0 1,0 0,0-1,0 1,1-1,-1 1,1-1,0 1,-1-1,1 0,0 0,0 0,1 0,3 2,15 12,1-1,0-1,0-1,2-1,-1-1,2-1,-1-1,38 8,-15-8,1-2,0-2,81-2,339-5,-297 2,34-16,-5-1,1101 16,-577 3,-535 14,-31 0,12 0,12 0,-40-9,169 29,-30-11,-98-13,685 10,-578-25,4047 3,-4130 16,-31 0,24 0,11 0,695-13,-461-5,290 2,-702-2,1-2,56-13,-55 10,69-23,-100 29,-1 0,0-1,0 1,1-1,-1 0,-1 0,1 0,0 0,0-1,-1 1,5-6,-6 7,-1 1,1-1,-1 0,0 1,1-1,-1 0,0 0,1 0,-1 1,0-1,0 0,0 0,0 0,0 0,0 1,0-1,0 0,0 0,0 0,0 0,-1 0,1-1,-1 1,0 0,0 0,0 0,0 0,0 0,0 0,0 0,0 0,-1 0,1 1,0-1,0 0,-1 1,1-1,0 1,-2-1,-20-4,0 1,-1 1,1 1,0 1,-39 3,15-1,-30 0,0-3,-147-25,65-16,118 29,-2 2,1 1,-1 3,-70-5,30 14,323-1,-93 2,927-2,-1020 3,1 2,82 20,-81-14,1-1,66 2,-104-12,18 0,0 2,0 1,45 10,-34-5,1-2,0-3,97-5,-52 0,-36 2,192 2,-182 2,110 21,-100-12,129 6,78-17,-191-2,-55 2,-1 2,1 1,54 16,-46-10,78 9,281-15,-241-7,471-41,0-49,-368 50,82-15,82-12,-48 40,6 31,-177 1,4155-1,-2252-4,-1995 4,135-5,-212-2,-8-2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4:42.80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4:44.77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5:09.092"/>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3324,'0'-2769,"1"2754,0 1,1-1,1 1,0 0,1 0,9-23,44-79,-13 30,-36 70,0 0,1 1,1 0,1 0,0 1,1 1,18-18,-24 27,-1 0,1 1,-1 0,1 0,0 0,0 0,0 1,1 0,-1 0,0 1,1 0,8 0,14-1,44 4,-33 0,59-2,64 3,-142 0,35 10,-37-8,0-1,31 4,101 8,43 1,580-15,-366-4,4544 2,-4920-2,1-1,40-10,-3 0,73-18,-103 19,1 3,76-8,268 16,-180 3,4317-2,-4480-2,70-12,-66 6,50-1,549 8,-309 3,387-2,-679 2,71 12,-69-6,67 1,-94-8,24-2,0 3,0 1,49 11,0 4,-66-9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5:10.883"/>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3194 26,'-2672'0,"2391"-12,160 4,2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5:21.46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1 685,'117'-10,"147"-19,173-24,871-102,10 31,-1003 104,268 10,-564 11,-1 0,1 2,32 8,-42-8,1 1,-2-1,1 1,0 1,-1 0,0 0,0 0,14 13,-13-11,0 0,1-1,0-1,0 1,1-2,19 7,-14-5,-1 0,0 1,16 9,-28-14,1 0,-1 1,0-1,0 1,0 0,-1-1,1 1,-1 1,1-1,-1 0,0 0,0 1,-1-1,1 1,-1 0,1-1,0 7,-2-7,1 0,-1 1,0-1,-1 0,1 0,0 0,-1 0,0 1,0-1,0 0,0 0,0 0,-1-1,1 1,-1 0,0 0,1-1,-1 1,-1-1,1 0,-3 3,-7 5,0-1,0 0,-19 9,3-1,-19 18,-18 11,-63 31,-222 122,108-93,-404 120,325-140,-426 59,719-141,-28 6,-1-3,1-3,-86-3,140-1,0 0,1 0,-1 0,0 0,1-1,-1 1,0 0,1-1,-1 1,1-1,-1 0,1 1,-1-1,1 0,0 0,-1 0,-1-1,9-7,20-2,202-43,-181 45,237-44,95-11,966-129,19 91,-1043 106,-269 1,-1 1,1 3,-1 2,53 19,41 9,-107-31,-1 1,-1 2,70 32,-66-28,-34-13,0-1,0 1,-1 0,1 1,-1-1,0 1,0 0,0 0,0 1,0 0,4 4,-8-8,-1 1,1 0,-1 0,1-1,-1 1,1 0,-1 0,0-1,1 1,-1 0,0 0,0 0,0 0,0 0,1 0,-1-1,0 1,0 0,-1 0,1 0,0 0,0 0,0 0,0-1,-1 1,1 0,0 0,-1 0,1-1,-1 1,1 0,-1 0,1-1,-1 1,0-1,1 1,-1 0,0-1,1 1,-1-1,0 1,0-1,-1 1,-37 13,32-12,16-2,2255-3,-2229 8,-35-5,0 0,0 0,1 1,-1-1,0 0,0 0,1 0,-1 0,0 0,0 0,1 1,-1-1,0 0,0 0,0 0,0 0,1 1,-1-1,0 0,0 0,0 1,0-1,0 0,0 0,1 1,-1-1,0 0,0 0,0 1,0-1,0 0,0 0,0 1,0-1,0 0,0 0,0 1,-18 11,-1-4,-1-2,0 0,-27 4,46-10,-210 37,93-19,-184 34,280-48,-1414 267,5 88,1115-257,313-102,1 1,-1 0,1 0,0 0,-1 0,1 0,0 0,0 1,-3 1,5-3,-1 1,1-1,0 0,0 0,0 1,0-1,-1 0,1 1,0-1,0 0,0 1,0-1,0 0,0 1,0-1,0 0,0 1,0-1,0 0,0 1,0-1,0 0,0 0,0 1,0-1,0 0,0 1,1-1,-1 0,0 1,0-1,0 0,0 0,1 1,-1-1,0 0,0 0,1 1,-1-1,0 0,6 3,-1 0,1-1,-1 1,1-1,-1-1,1 1,11 1,60 7,115 1,-158-10,303 7,169-3,133-3,956 14,4 60,-1083-17,-511-58,18 2,-1 0,1 2,-1 1,1 1,-2 1,22 10,49 33,-33-17,1-3,90 33,271 60,-361-103,-20-7,0-1,1-2,64 9,-65-21,-39 1,0 0,0 0,0-1,0 1,-1 0,1 0,0-1,0 1,0-1,-1 1,1-1,0 1,0-1,-1 1,1-1,1-1,-2 2,0-1,0 1,0-1,0 0,0 1,0-1,0 0,-1 1,1-1,0 1,0-1,0 0,-1 1,1-1,0 1,-1-1,1 1,0-1,-1 1,1-1,-1 1,1-1,-1 1,1-1,-1 1,1 0,-1-1,0 1,-41-25,14 11,-103-69,-132-109,145 102,-532-447,627 518,2 1,-27-27,44 40,0 1,1-1,-1 1,1-1,0 0,0 0,0-1,1 1,0-1,0 1,0-1,-1-7,3 9,0 0,1 0,-1 1,1-1,0 0,0 1,0-1,0 0,1 1,0-1,-1 1,1 0,1 0,-1 0,0 0,1 0,-1 0,1 0,0 1,0-1,0 1,5-3,7-4,0 1,0 0,29-10,8 1,0 3,1 2,74-8,176 1,-267 18,1688-13,-1258 34,-5 47,-393-55,-181-9,-141-3,-181-1,-137 1,333-1,-1425 15,-5 98,1568-101,-154 38,254-48,-15 4,17-2,13-1,38 0,55-4,4-2,281-7,243-17,227-7,2731-128,-2998 136,-130 14,-107 11,-356 2,351 8,-244-1,118 23,-196-22,58 21,5 1,-28-23,-52-6,-12-1,-3 0,-62 0,-206 2,-359 7,-350 4,-1658-3,-18-80,2037 30,158-8,137-1,226 32,-144-45,230 58,0 0,-1 0,-14-9,24 13,1-1,-1 1,1 0,-1-1,1 1,-1 0,1-1,-1 1,1-1,0 1,-1 0,1-1,0 1,-1-1,1 1,0-1,-1 0,1 1,0-1,0 1,0-1,0 0,8-6,23 2,-31 5,139-7,-47 4,232-12,297-23,313-18,1232-47,25 58,-1390 52,-171 14,-157 9,-137 5,-242-23,180 49,-232-46,-1 1,-1 3,0 1,-1 2,55 40,-95-62,1 0,-1 0,1 0,0 0,-1 0,1 0,-1 0,1 0,0 0,-1 1,1-1,0 0,-1 0,1 0,0 0,-1 1,1-1,0 0,-1 0,1 0,0 1,0-1,-1 0,1 1,0-1,0 0,-1 1,1-1,0 0,0 1,0-1,0 0,0 1,0-1,-1 0,1 1,0-1,0 1,0-1,0 0,0 1,0-1,0 0,1 1,-1-1,0 1,0-1,0 0,0 1,0-1,1 0,-1 1,0-1,0 0,0 1,1-1,-1 0,0 0,1 1,-1-1,0 0,0 0,1 0,-1 1,0-1,1 0,-1 0,1 0,-48 7,42-7,-169 13,-261 15,-352 15,-252 2,-971 8,-9-80,1393-9,175-2,155 4,23-10,233 33,40 11,0-1,-1 1,1 0,0 0,0 0,0 0,0 0,-1 0,1-1,0 1,0 0,0 0,0 0,-1 0,1-1,0 1,0 0,0 0,0-1,0 1,0 0,0 0,0 0,0-1,0 1,0 0,0 0,0-1,0 1,0 0,0 0,0 0,0-1,0 1,0 0,0 0,0-1,0 1,0 0,1 0,-1 0,0 0,0-1,0 1,0 0,0 0,1 0,-1 0,0-1,0 1,0 0,1 0,-1 0,0 0,0 0,0 0,1 0,-1 0,0 0,0 0,0 0,1 0,-1 0,0 0,1 0,42-10,85-4,204-15,323-17,307-12,1155-34,13 81,-1445 36,-187 11,-155 6,-229-24,141 39,-231-51,0 1,-1 1,0 1,-1 1,0 1,-1 1,28 19,-49-31,0 0,0 1,1-1,-1 0,0 0,0 0,0 0,1 1,-1-1,0 0,0 0,0 0,0 1,0-1,0 0,1 0,-1 1,0-1,0 0,0 0,0 1,0-1,0 0,0 0,0 1,0-1,0 0,0 0,0 1,0-1,0 0,0 0,0 1,0-1,-1 0,1 0,0 0,0 1,0-1,0 0,0 0,-1 0,1 1,0-1,0 0,0 0,-1 0,1 0,0 1,-1-1,-17 7,-10 0,0-1,0-1,-35 1,-28 3,-272 29,-246 16,-192 8,-1024 36,-8-85,1470-26,-17-13,307 17,50 0,22 9,1 0,0-1,0 1,0 0,0 0,-1 0,1-1,0 1,0 0,0 0,0-1,0 1,0 0,0 0,0-1,-1 1,1 0,0 0,0-1,0 1,0 0,0 0,1-1,-1 1,0 0,0 0,0-1,0 1,0 0,0 0,0-1,0 1,0 0,1 0,-1-1,0 1,0 0,0 0,1 0,-1-1,5-2,0 0,0 0,0 0,1 0,7-2,170-57,-126 45,255-77,204-46,159-20,1964-285,-2246 408,-113 21,26 15,-305 1,13 0,1 0,-1 1,0 1,0 0,0 1,-1 0,1 1,-1 1,22 10,-18-7,6 2,-20-5,-10-3,-87 0,27-3,-189 1,-179 0,-3415-2,3928-5,-23 0,395-30,-29 20,111 11,1508 129,-1741-82,34 29,-267-50,-1 3,112 57,-88-39,1-3,100 26,-159-55,21 8,-60-14,-12-1,-146-15,-1711-111,983 76,559 33,432 17,-23-3,194 4,129 8,953 70,-4 93,-821-56,-421-93,-24-9,2-3,109 2,-130-11,66 12,12 0,-129-16,-11 0,-24-3,-16-1,-1332-254,577 50,786 205,-2 0,0-1,0 0,1 0,-1-1,1-1,0 0,0 0,1-1,-15-12,25 19,0 0,0 0,0 0,-1-1,1 1,0 0,0 0,0 0,-1 0,1-1,0 1,0 0,0 0,0 0,0 0,0-1,-1 1,1 0,0 0,0-1,0 1,0 0,0 0,0-1,0 1,0 0,0 0,0 0,0-1,0 1,0 0,0 0,0-1,0 1,0 0,0 0,1 0,-1-1,0 1,0 0,0 0,0 0,0-1,1 1,-1 0,0 0,0 0,1-1,15-3,-13 4,196-31,63-5,132-11,1038-82,15 96,-1206 43,294 50,-387-49,-129-10,-184-4,-108-8,-169-3,-1922 18,2355-3,-344 19,341-18,-21 1,0 1,-52 15,85-19,0 0,0 0,0 0,0 0,0 0,0 0,0 0,0 0,0 0,0 1,0-1,0 0,0 0,1 0,-1 0,0 0,0 0,0 0,0 0,0 0,0 0,0 1,0-1,0 0,0 0,0 0,0 0,0 0,0 0,0 0,0 0,0 0,-1 1,1-1,0 0,0 0,0 0,0 0,0 0,0 0,0 0,0 0,0 0,0 0,0 0,0 0,0 0,0 0,0 1,-1-1,1 0,0 0,0 0,0 0,0 0,0 0,0 0,0 0,0 0,0 0,-1 0,1 0,14 4,27 1,236 22,40 0,163 20,1807 209,-1916-207,64 19,-429-67,30 6,1 1,49 18,-82-25,1 2,-1-1,0 0,-1 1,1-1,0 1,-1 0,0 0,1 1,-1-1,4 8,-6-10,0 1,0-1,0 1,0 0,0-1,-1 1,1 0,-1-1,1 1,-1 0,0 0,0-1,0 1,0 0,0 0,0-1,0 1,0 0,-1 0,1-1,-1 1,1 0,-1-1,0 1,0 0,1-1,-1 1,0-1,0 1,-1-1,1 0,0 1,-2 0,-2 2,0-1,0 0,-1 0,1-1,-1 0,-10 3,-135 32,-203 25,-293 26,-233 18,-80 3,50-11,132-21,161-19,162-20,147-15,295-22,-264 13,244-15,32-1,16 0,201-14,139-11,288-17,238-5,93 2,-42 8,-128 11,-163 10,-160 8,-134 6,331 10,-567-4,-110-2,5 0,0 1,-1-1,1-1,0 1,-1-1,1 0,5-2,-11 3,0 0,-1 0,1 0,0 0,0 0,0 0,0 0,-1 0,1 0,0 0,0 0,0 0,0-1,-1 1,1 0,0 0,0 0,0 0,0 0,0 0,-1 0,1-1,0 1,0 0,0 0,0 0,0 0,0 0,0-1,0 1,0 0,-1 0,1 0,0 0,0-1,0 1,0 0,0 0,0 0,0-1,0 1,0 0,0 0,0 0,1 0,-1-1,0 1,0 0,0 0,0 0,0 0,0-1,0 1,0 0,0 0,1 0,-1 0,0 0,0 0,0-1,0 1,0 0,1 0,-14-4,1 1,-1 1,-15-2,-437-35,202 22,-539-43,-2991-310,3187 289,183 15,364 56,-287-59,342 69,1-1,-1 0,1 0,-1 0,1 0,-1 0,1-1,0 1,0-1,-5-3,18 0,23 1,259-6,-121 7,394-11,215-2,-770 16,1909-14,13 135,-967 49,-935-164,35 3,-237-11,-121 2,-258 11,-241 12,-1348 34,843-24,743-17,164 0,318-13,-252 20,258-11,57-6,13-1,3-3,0 0,0 0,0-1,14 1,313 7,-229-10,423-9,178-15,274-24,1155-33,-1787 83,37 10,-16 28,-342-34,0 2,33 12,-12-3,-1-9,-173-31,49 6,-259-55,-284-55,-254-47,712 143,-1489-301,7-28,1186 249,170 36,239 62,-47-21,94 34,-1 0,0 0,0-1,1 1,-1-1,1 0,0 1,-1-1,1 0,-3-3,5 4,0 1,0 0,0-1,0 1,0-1,0 1,0 0,-1-1,1 1,0-1,1 1,-1 0,0-1,0 1,0-1,0 1,0 0,0-1,0 1,0-1,1 1,-1 0,0-1,0 1,1 0,-1-1,0 1,0 0,1 0,-1-1,0 1,1 0,-1 0,0-1,1 1,-1 0,1 0,-1 0,0 0,1-1,10-2,1 0,-1 0,23-2,-26 4,198-20,144-2,120 1,1814-16,-1756 48,-53 9,-68 9,-78 4,-157-10,-1 8,294 91,-411-106,1-2,62 5,43 10,288 69,-398-87,1-2,0-3,95-2,-138-3,29 1,-35-1,-1 0,1 1,-1-1,0 0,1 1,-1-1,1 1,-1-1,0 1,1 0,-1 0,0-1,0 1,1 0,-1 0,0 0,0 0,0 1,1 1,-1-2,-1-1,0 1,0-1,0 0,0 1,1-1,-1 1,0-1,0 1,0-1,0 1,0-1,0 1,0-1,-1 1,1-1,0 1,0-1,0 1,0-1,-1 1,1-1,0 1,0-1,-1 1,1-1,0 0,-1 1,0 0,-17 9,-25 0,-34-2,-140-2,142-7,-174 2,-951-25,983 4,-181-6,386 26,1 0,-1-1,-16-4,25 4,-1 0,0 0,1 0,-1 0,1-1,0 1,-1-1,1 0,0 0,0 0,0-1,0 1,0 0,-2-5,4 7,1-1,0 1,-1-1,1 1,0 0,0-1,0 1,-1-1,1 1,0-1,0 1,0-1,0 1,0-1,0 1,0-1,0 1,0-1,0 1,0-1,0 1,1 0,-1-1,0 1,0-1,0 1,1-1,-1 1,0 0,0-1,1 1,-1-1,0 1,1 0,-1-1,0 1,1 0,-1 0,1-1,-1 1,1 0,-1 0,0-1,1 1,-1 0,2 0,23-6,-24 6,47-5,0 3,0 2,0 2,0 1,76 17,233 78,840 312,-1176-403,199 73,183 62,-321-112,-49-17,1-1,0-1,36 5,740 129,-496-98,-211-36,-226-12,0-7,1-4,-166-39,-258-92,268 69,161 43,-467-119,267 52,270 88,41 10,-1-1,1 0,0 0,-1-1,1 1,0-1,0-1,0 1,1-1,-1 0,0-1,-4-3,9 6,0 1,1-1,-1 1,1-1,0 1,-1-1,1 0,-1 1,1-1,0 0,0 1,-1-1,1 0,0 0,0 1,0-1,0 0,0 1,-1-1,2 0,-1 0,0 1,0-1,0 0,0 0,0 1,1-1,-1-1,1 0,1 1,-1-1,0 1,1 0,-1-1,1 1,-1 0,1 0,-1 0,1 0,2-1,6-2,0 0,0 1,13-3,54-5,1 3,120 3,-128 5,634 2,-699-2,4-1,1 2,0-1,-1 1,17 4,-26-5,0 0,1 0,-1 0,1 0,-1 0,1 0,-1 0,0 0,1 0,-1 0,1 1,-1-1,0 0,1 0,-1 0,0 1,1-1,-1 0,0 1,1-1,-1 0,0 0,0 1,1-1,-1 1,0-1,0 0,0 1,1-1,-1 1,-25 6,-95 8,-206 17,-267 16,-2377 115,2480-149,136-12,-32-15,340 8,1-3,-64-20,57 14,38 10,0 0,0-1,-13-7,27 11,0 1,0 0,0-1,1 1,-1 0,0-1,0 1,1 0,-1 0,0-1,0 1,1 0,-1 0,0-1,1 1,-1 0,0 0,1 0,-1 0,1 0,-1 0,0-1,1 1,-1 0,0 0,1 0,-1 0,1 0,-1 0,0 1,1-1,-1 0,0 0,1 0,23-2,877-30,-67 2,-129 26,-412 5,-288-1,0 0,0 0,-1 0,1-1,0 1,0-1,-1-1,1 1,-1-1,1 1,-1-1,1 0,-1-1,5-3,-7 3,1 1,-1-1,0 0,0 0,0 0,0 0,0-1,-1 1,0 0,1-1,-1 1,-1-1,1 1,0-1,-1 0,0 1,1-1,-2 1,1-7,-3-4,0-1,0 1,-1 0,-1 0,-1 0,0 1,-14-24,13 24,4 8,0 1,0 0,-1 0,1 0,-1 0,0 1,0 0,0-1,0 1,-1 1,0-1,1 1,-1-1,0 1,-6-1,-11-3,0 0,-27-2,37 6,-70-6,-2 3,-88 7,52 0,-143-1,234-2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09:05:37.73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6935 1 0,'-6935'1205'0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09:05:41.68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0 0,'5862'424'0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06.00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22539 0,'2445'0,"-2424"2,0 0,0 2,-1 0,0 1,35 14,6 2,175 61,-106-42,-40-15,-42-12,76 11,-60-14,-15-2,-34-7,0 1,-1 1,1 0,0 1,-1 0,0 1,0 1,23 13,30 18,-48-28,-1 0,33 24,-46-28,-1 0,0 0,0 0,-1 0,0 1,1-1,-2 1,1 0,-1 0,0 0,2 12,-1-8,0 0,1 0,7 15,-4-13,-2 0,1 1,-2 0,0 0,0 0,-1 1,-1-1,2 18,-2 18,-5 49,0-24,3 968,2-1017,0 1,12 44,-9-52,-1 0,-1 0,-1 1,0-1,-1 0,-3 32,2-50,0 0,0 1,0-1,-1 0,1 1,0-1,0 0,0 1,0-1,0 0,-1 1,1-1,0 0,0 0,0 1,-1-1,1 0,0 0,0 0,-1 1,1-1,0 0,-1 0,1 0,0 0,0 0,-1 1,1-1,0 0,-1 0,1 0,0 0,-1 0,1 0,0 0,-1 0,1 0,0 0,-1 0,1 0,0-1,-1 1,1 0,0 0,-1 0,1 0,0 0,0-1,-1 1,1 0,0 0,0-1,-1 1,1 0,0 0,0-1,0 1,-1 0,1-1,-17-17,16 17,-36-42,-2 3,-77-62,-100-56,169 125,-1054-732,867 612,-42-30,-45-33,259 181,0 3,-2 2,-101-31,-490-89,654 150,-61-11,-1 2,1 4,-1 2,-106 8,162-4,0 0,1 1,-1-1,0 1,0 1,1-1,-1 1,1 1,0-1,0 1,0 0,-7 6,5-2,0 0,0 1,1 0,0 1,0-1,-9 20,1 5,2 1,1 0,-11 61,8-19,-6 123,14 80,7-254,3 195,57 392,-58-600,2 17,2-1,10 32,-14-54,1 0,0 1,0-1,0 0,1-1,0 1,1 0,0-1,0 0,0 0,0-1,1 0,8 7,-12-11,-1 0,1 0,0 0,0 0,0-1,0 1,0-1,0 1,0-1,0 1,0-1,0 0,0 0,0 0,4-1,-6 1,1 0,-1 0,0 0,1 0,-1-1,0 1,0 0,1 0,-1 0,0-1,1 1,-1 0,0 0,0-1,1 1,-1 0,0-1,0 1,0 0,0-1,1 1,-1 0,0-1,0 1,0 0,0-1,0 1,0-1,0 1,0 0,0-1,0 0,-1-1,1 0,-1 0,0 0,0 0,0 1,0-1,0 0,0 0,-1 0,-1-1,-12-13,-1 1,0 1,-1 0,-1 1,0 1,-22-11,-5-4,-194-110,-142-60,-2087-964,2129 1018,-242-59,482 176,-2 5,0 4,-198-8,207 25,-176 23,266-23,0 0,0 1,0-1,0 1,0-1,0 1,0 0,0 0,0 0,0 0,0 0,0 0,1 0,-1 1,-2 2,3-3,1 0,-1 0,1 0,0 0,-1 0,1 0,0 0,0 0,-1 0,1 0,0 0,0 0,0 0,0 0,1 0,-1 0,0 1,0-1,1 0,-1 0,0 0,2 1,2 4,0 1,0-1,1 0,0 0,1 0,-1-1,11 7,142 97,-114-82,159 103,77 51,1742 1286,-1963-1422,103 104,-160-147,1 1,-1 0,1-1,-1 1,0 0,0 0,0 1,-1-1,1 0,-1 1,0-1,0 0,0 1,0 0,0-1,-1 1,0-1,0 8,-1-7,0-1,0 1,0 0,-1-1,0 1,0-1,0 0,0 0,0 1,-1-1,1-1,-1 1,0 0,0-1,0 1,0-1,-5 3,-4 2,0-1,-1 0,0 0,0-2,-22 6,-32 5,-108 12,104-18,-297 38,-221 32,-214 22,-1235 95,-13-136,1542-77,118-10,110-2,-23-15,254 33,36 8,1 0,-1 0,-16 0,240 7,397-10,-395 2,628-11,305-12,500-10,-18 28,-1213 16,-394-7,349 15,-330-10,-34-4,-9 0,-55-2,-359-37,-172 0,-341-11,-225-11,-87-11,43 1,112 5,148 12,160 20,158 21,151 12,138 7,-4 11,295-13,37-3,7-1,23 2,121-2,824-48,-644 24,913-56,243-3,1357-46,-3 79,-1909 61,-262 11,-232 3,-186-4,-139-4,-93-12,-15-6,0 0,0 1,0-1,0 0,0 0,0 1,0-1,0 0,0 0,0 0,0 1,-1-1,1 0,0 0,0 0,0 0,0 1,0-1,0 0,-1 0,1 0,0 0,0 0,0 1,0-1,-1 0,1 0,0 0,0 0,0 0,-1 0,1 0,0 0,0 0,0 0,-1 0,1 0,0 0,0 0,-1 0,-18 4,0 0,0-2,0 0,-1-2,-23-1,-26 0,-814 2,-43-2,-230 0,-87-2,42-8,115-4,155 2,163 8,149 9,138 11,119 7,-60 25,382-40,0 1,-39 14,60-12,21-6,11-2,48-7,277-50,-104 12,512-82,312-32,1600-133,20 165,-2121 126,-192 8,-280-6,-35-3,1 3,70 13,-108-11,-19-1,-69 1,-296-10,120-2,-511-8,-305-7,-172-2,-4996 0,5243 36,161 7,176 3,175-3,158-4,225-11,-106 9,200-13,-1 0,1 0,0 1,-1-1,1 1,0 0,-1 0,1 0,-5 4,8-5,-1 0,1 0,0 1,0-1,0 0,-1 1,1-1,0 0,0 1,0-1,0 0,0 1,0-1,0 1,0-1,0 0,0 1,0-1,0 0,0 1,0-1,0 0,0 1,0-1,0 1,0-1,1 0,-1 1,0-1,0 0,0 0,1 1,-1-1,0 0,0 1,1-1,-1 0,0 0,1 0,-1 1,0-1,0 0,1 0,0 0,7 5,0-1,1 0,-1 0,1-1,10 3,197 39,-150-33,403 68,419 58,336 48,896 163,-1 110,-831-86,-154 33,-215-15,-242-60,-231-75,-191-77,-237-165,-1 1,-1 0,0 1,-1 0,13 21,-26-35,0 0,-1 1,0 0,0-1,1 1,-1 0,-1 0,1-1,0 1,-1 0,1 3,-1-5,-1 1,1-1,0 0,0 1,-1-1,1 0,-1 1,1-1,-1 0,0 0,1 1,-1-1,0 0,0 0,0 0,0 0,0 0,0 0,-1 1,-8 3,0-1,-1 0,1 0,-1-1,0 0,1-1,-1 0,-20 0,-256 19,-279 14,-328 26,-261 25,-193 9,-1520 76,-3-86,1715-91,202-28,201-17,200-9,173-1,140 5,210 47,1-1,-43-21,67 28,0 1,0-1,0 0,0-1,0 1,1-1,-1 0,-6-8,10 10,0 0,1 0,-1 1,0-1,1 0,-1 0,1 0,0 1,0-1,0 0,0 0,0 0,0 0,0 0,0 0,1 1,-1-1,1 0,-1 0,1 1,0-1,0 0,0 0,0 1,0-1,0 1,0-1,0 1,1 0,-1-1,2 0,19-17,1 0,0 2,48-25,372-199,445-179,413-116,279-22,124 49,-35 80,-176 101,-266 105,-304 89,-295 68,-251 45,-192 27,-145 2,-40-8,1 0,-1 0,1 0,-1 0,1 0,-1 0,1 1,-1-1,0 0,1 0,-1 0,1 1,-1-1,0 0,1 1,-1-1,0 0,1 1,-1-1,0 0,0 1,1-1,-1 0,0 1,0-1,0 1,1-1,-1 1,0-1,0 0,0 2,-2 0,-1 0,0 0,1 0,-1-1,0 1,0 0,0-1,0 0,0 0,0 0,0 0,0 0,-7 0,-132 17,-142 4,-326 31,-345 57,-296 53,-185 43,-742 165,32 108,939-141,203-16,209-34,191-51,159-50,127-47,133-54,-99 43,251-118,0 0,-1-2,0-2,0-1,-67 3,100-9,-29 1,35-6,39-13,274-98,475-152,438-132,305-72,4507-1032,-5119 1324,-284 65,-240 49,-183 37,-132 23,-78 9,-16 1,-19 3,0-2,-56 5,26-5,-984 103,-54 17,-252 58,-85 57,56 42,145 23,194-1,206-24,204-34,174-46,139-51,-29 24,319-161,-88 39,101-47,-1 0,1-1,-1 0,0-1,0-1,0 0,-14-1,5-1,17 2,1-1,0 0,-1 0,1 0,-1 0,1-1,-1 0,1 0,0 0,0-1,-1 1,1-1,-4-2,7 3,1 0,0 0,-1 0,1 0,0 0,0 0,-1 0,1 0,0 0,0 0,0 0,0 0,0 0,0 1,0-1,1 0,-1 0,0 0,0 0,1 0,-1 0,1 0,-1 0,1 0,-1 0,1 1,0-2,6-7,0 0,0 1,1 0,11-10,252-184,349-186,318-121,1020-388,89 174,-1400 551,-165 71,-151 52,-272 41,-1 3,1 2,94 9,-111 4,-41-10,-1 0,1 0,-1 0,1 1,-1-1,1 0,-1 0,0 1,1-1,-1 0,1 1,-1-1,0 0,1 1,-1-1,0 1,1-1,-1 0,0 1,0-1,0 1,1-1,-1 1,0 0,0 0,-1 0,1-1,-1 1,1 0,-1 0,1-1,-1 1,1 0,-1-1,0 1,1 0,-1-1,0 1,1-1,-1 1,0-1,0 0,0 1,-1-1,-19 8,1-1,-29 6,-114 26,-407 111,-209 106,-206 120,-924 484,85 182,1246-638,138-58,104-61,85-62,137-117,-79 69,169-154,-1 0,-1-2,-33 18,48-31,0-1,0-1,0 0,0 0,-1-1,0 0,1-1,-1-1,0 0,0 0,-14-2,24 1,1 0,0 0,0 0,-1 0,1 1,0-1,0-1,0 1,0 0,0 0,-1 0,1 0,0-1,0 1,0-1,0 1,0-1,0 1,0-1,0 1,0-1,0 0,1 0,-1 1,0-1,-1-2,2 2,1 0,-1-1,0 1,1 0,0-1,-1 1,1 0,-1 0,1 0,0 0,0-1,0 1,0 0,1-1,38-34,244-158,373-219,299-165,94-51,-76 46,-167 98,-200 117,-189 113,-398 244,362-212,-336 199,-41 22,-22 12,-230 109,-89 45,-231 128,-197 124,-2156 1363,2513-1501,120-78,-39 15,298-198,-1-2,-60 24,76-35,0 0,-1-1,1 0,-1-1,0-1,0 0,0-1,1 0,-17-3,29 3,0 0,0 0,-1 0,1-1,0 1,0 0,0 0,0-1,0 1,-1 0,1-1,0 1,0-1,0 0,0 1,0-1,0 0,1 0,-1 1,-2-3,4 2,-1 0,0 1,0-1,1 0,-1 0,0 1,1-1,-1 0,1 1,-1-1,1 0,-1 1,1-1,0 1,-1-1,1 1,0-1,-1 1,2-1,38-21,239-81,408-115,368-86,1148-257,43 116,-1604 351,-215 48,-186 31,-229 14,0 1,0 0,0 0,22 4,-35-3,0 0,1-1,-1 1,1 0,-1-1,0 1,1-1,-1 1,0-1,0 1,1-1,-1 0,0 1,0-1,0 0,0 0,1 0,-1 1,0-1,0 0,-1 0,-67 14,-265 44,-342 81,-331 104,-215 107,-1120 464,48 134,1531-602,200-83,179-82,318-149,-261 115,306-138,6-3,0 0,0 0,-1-2,0 0,-21 3,33-7,-1 0,1 0,-1 0,1 0,-1-1,1 0,-1 0,1 0,0 0,-1-1,1 0,0 0,0 0,-6-4,10 5,-1 1,1 0,0 0,-1-1,1 1,0-1,-1 1,1 0,0-1,-1 1,1-1,0 1,0-1,-1 1,1-1,0 1,0 0,0-1,0 1,0-1,0 1,0-1,0 0,0 1,0-1,0 1,0-1,0 1,0-1,0 1,1 0,-1-1,0 1,0-1,0 1,1-1,-1 1,0-1,1 1,-1 0,1-1,7-8,0 1,1 1,0-1,1 2,0-1,14-7,287-149,395-156,350-109,216-31,59 22,-65 65,-146 78,-189 75,-202 68,-197 53,-171 44,-307 47,6-2,1 2,102 3,-159 4,0 1,0-1,1 1,-1-1,0 1,0 1,6 1,-10-3,0 0,0 1,1-1,-1 0,0 0,0 0,1 1,-1-1,0 0,0 0,0 1,1-1,-1 0,0 0,0 1,0-1,0 0,0 1,1-1,-1 0,0 1,0-1,0 0,0 0,0 1,0-1,0 0,0 1,0-1,0 0,0 1,-1-1,1 1,-15 14,-9-1,-40 17,-415 181,164-76,-540 240,-2931 1474,3200-1529,186-88,160-78,175-104,62-48,0-1,0 1,1 0,-1 0,1 0,-1 0,1 0,0 1,-2 5,4-9,0 1,0 0,0-1,0 1,0 0,0 0,0-1,0 1,0 0,0-1,0 1,1-1,-1 1,0 0,0-1,1 1,-1-1,0 1,1 0,-1-1,1 1,-1-1,1 1,-1-1,1 0,-1 1,1-1,-1 1,1-1,0 0,-1 0,1 1,-1-1,1 0,0 0,-1 0,1 0,0 1,-1-1,1 0,1-1,9 3,1-2,0 0,0 0,18-4,392-86,470-151,429-142,329-100,189-49,60 3,-53 40,-141 52,-216 70,-278 82,-297 80,-291 71,-54 11,-514 108,-116 21,-176 45,-315 107,-359 130,-277 115,-158 86,-1163 501,68 136,1702-729,234-93,197-89,261-179,-65 66,104-95,2 1,-1-1,1 1,0 1,0-1,1 1,-7 16,11-23,0-1,1 0,0 1,-1-1,1 1,0-1,-1 0,1 1,0-1,0 1,0-1,0 1,1-1,-1 0,0 1,0-1,1 1,-1-1,1 0,0 1,-1-1,1 0,0 0,-1 0,1 1,0-1,0 0,0 0,0 0,0 0,2 1,1-1,0 1,0-1,-1 1,1-1,0 0,0-1,0 1,0-1,8 0,1 0,1-2,-1 1,1-2,24-7,187-80,325-173,410-226,297-176,1195-733,-67-126,-1661 1018,-229 139,-194 126,-147 100,-148 135,0 0,0-1,0 1,-1-1,0 0,0 0,6-16,-10 22,-1 1,0-1,0 1,0-1,0 0,0 1,0-1,0 1,0-1,0 0,0 1,0-1,0 1,0-1,0 0,-1 1,1-1,0 1,0-1,-1 1,1-1,0 1,-1-1,1 1,-1-1,-19-5,-3 6,-41 7,-417 61,461-66,-538 89,-281 74,-217 77,-3441 1077,3660-1023,187-50,182-56,162-55,64-17,418-218,-25 11,464-259,323-154,967-461,53 86,-1403 662,-186 83,-319 115,227-68,-244 80,-52 14,-201 66,-121 54,-303 133,-271 132,-2953 1422,3258-1504,180-88,157-74,210-115,25-15,0 2,-50 40,86-61,0 1,0-1,0 1,1 0,-1-1,1 1,-1 0,1 0,0 0,-2 2,3-3,0-1,0 0,0 1,0-1,0 1,0-1,0 0,0 1,0-1,0 0,0 1,0-1,0 0,0 1,1-1,-1 1,0-1,0 0,0 0,0 1,1-1,-1 0,0 1,0-1,1 0,-1 0,0 1,0-1,1 0,-1 0,0 0,1 1,-1-1,0 0,1 0,4 1,0 0,-1 0,1 0,0-1,0 0,9-1,17-1,0-2,0-2,43-12,481-156,-259 74,654-212,3486-1091,-3743 1193,-224 71,-204 58,-173 48,-90 31,-14 3,-60 14,-248 69,-297 108,-255 104,-3259 1243,3733-1376,137-49,203-88,27-14,2 2,0 1,-51 34,79-48,-1 1,0-1,1 0,-1 0,1 1,-1-1,1 1,0-1,0 1,0 0,0 0,0-1,0 1,-1 3,2-5,0 1,1 0,-1 0,0 0,1-1,-1 1,0 0,1-1,-1 1,1 0,-1-1,1 1,-1 0,1-1,-1 1,1-1,0 1,-1-1,1 1,0-1,0 0,-1 1,1-1,0 0,0 0,-1 1,1-1,0 0,0 0,0 0,0 0,-1 0,2 0,9 1,0-1,0 0,0 0,12-3,143-30,235-81,383-130,346-114,1338-374,44 87,-1676 462,-222 63,-198 46,-42 10,-352 62,-29 6,-46 8,-450 90,-124 37,-332 86,-232 63,-83 24,59-14,154-33,205-49,221-55,204-50,321-83,-172 53,247-64,35-17,0 0,0 1,0-1,0 0,0 0,0 1,0-1,0 0,0 0,0 1,0-1,0 0,0 0,0 1,0-1,0 0,0 0,0 0,0 1,0-1,0 0,1 0,-1 1,0-1,0 0,0 0,0 0,0 0,1 1,-1-1,0 0,0 0,0 0,1 0,-1 0,0 1,0-1,1 0,-1 0,0 0,0 0,1 0,-1 0,0 0,0 0,1 0,-1 0,0 0,0 0,0 0,1 0,-1 0,0 0,0 0,1 0,-1-1,64 1,-61 0,317-14,79-1,256-4,249 3,906 26,6 98,-1338-54,-342-36,189 49,-312-64,0 1,0 1,19 9,-31-14,-1 0,1 1,0-1,-1 0,1 0,0 1,-1-1,1 1,0-1,-1 1,1-1,-1 1,1-1,-1 1,1-1,-1 1,1 0,-1-1,1 1,-1 0,0-1,1 1,-1 0,0-1,0 1,0 0,0 0,1-1,-1 1,0 0,0 0,0-1,0 1,-1 0,1 0,0-1,0 1,-1 1,0 0,-1 0,0-1,0 1,0 0,0-1,0 1,0-1,-1 1,-3 1,-32 14,-51 17,-18 4,-297 113,-355 127,-292 106,-190 76,-2259 807,2609-972,193-85,190-73,171-59,138-44,186-32,5-1,0 0,1 0,-1 0,0-1,1 0,-15-3,21 3,1 0,0 0,-1-1,1 1,0 0,-1 0,1-1,0 1,-1 0,1-1,0 1,0 0,-1-1,1 1,0 0,0-1,0 1,0-1,-1 1,1 0,0-1,0 1,0-1,0 1,0 0,0-1,0 1,0-1,0 1,0-1,0 1,1 0,-1-1,0 1,0-1,0 1,0 0,1-1,-1 1,0 0,0-1,1 1,-1 0,1-1,3-5,1 0,1 1,-1 0,1 0,7-5,230-157,356-219,368-226,263-129,1355-616,116 237,-1742 800,-242 111,-230 87,-194 63,-149 42,-112 19,-31 1,-8 1,-75 15,-140 19,-576 111,-284 90,-272 101,-2962 1009,3164-903,218-40,210-52,201-63,172-69,136-67,183-129,-48 50,74-70,1 0,0 0,1 1,-1-1,1 1,0 0,-4 11,7-17,1 0,-1 0,1 0,0 0,0 0,-1 1,1-1,0 0,0 0,0 0,0 0,0 0,0 1,0-1,0 0,1 0,-1 0,0 0,1 0,-1 0,1 0,-1 0,1 0,0 0,-1 0,1 0,0 0,0 0,-1 0,1-1,0 1,0 0,0-1,0 1,0 0,0-1,1 1,4 0,-1 1,1-2,-1 1,1 0,0-1,-1 0,1-1,9-1,24-6,1-1,-2-3,51-21,454-201,446-218,345-159,1536-646,84 177,-1907 783,-275 119,-263 91,-226 58,-216 30,-54 3,-13-4,1 0,-1 1,0-1,0 0,0 0,0 0,0 0,0 0,0 1,0-1,0 0,0 0,1 0,-1 0,0 1,0-1,0 0,0 0,0 0,0 0,0 1,0-1,-1 0,1 0,0 0,0 0,0 1,0-1,0 0,0 0,0 0,0 0,0 0,0 0,0 1,-1-1,1 0,0 0,0 0,0 0,0 0,0 0,-1 0,1 0,0 1,-8 3,0 0,-1 0,1 0,-13 2,-119 38,-461 131,581-169,-966 285,-336 128,-187 105,-1473 646,48 117,1766-749,199-94,207-105,198-100,174-89,139-69,124-51,110-28,0 0,0-1,0 0,-26-3,37 1,0-1,-1 1,1-1,0 0,1 0,-1 0,0-1,1 0,-1 0,1-1,0 1,0-1,0 0,-6-7,-23-18,34 29,0 0,0 0,-1 0,1 0,0-1,-1 1,1 0,0 0,0-1,-1 1,1 0,0 0,0-1,0 1,-1 0,1-1,0 1,0 0,0-1,0 1,0 0,-1-1,1 1,0 0,0-1,0 1,0 0,0-1,0 1,0 0,0-1,1 1,-1 0,0-1,0 1,0 0,0-1,0 1,1 0,-1-1,0 1,0 0,1-1,4-6,1 0,1 0,-1 0,1 1,0 0,13-8,236-161,354-211,366-191,269-99,1951-734,-2193 1059,1326-282,-1554 487,-244 75,-207 51,-276 19,75 10,-118-9,0 1,1 0,-1 0,0 1,0-1,0 1,0 1,5 2,-9-5,-1 1,1-1,0 1,-1-1,1 0,-1 1,1 0,-1-1,1 1,-1-1,0 1,1 0,-1-1,0 1,1 0,-1-1,0 1,0 0,1 0,-1-1,0 1,0 0,0-1,0 1,0 0,0 0,0-1,-1 1,1 0,0 0,0-1,-1 2,-3 3,0 0,0 0,-1-1,1 1,-1-1,0 0,0-1,-1 1,1-1,-9 4,-176 82,45-26,-374 172,-343 162,-237 126,-93 56,41-12,118-57,151-78,171-84,173-84,156-74,136-60,110-47,130-79,0 0,0 0,0 1,1 0,-1 0,1 1,-6 8,10-14,1 1,0-1,0 1,-1-1,1 1,0-1,0 0,0 1,0-1,0 1,0-1,0 1,0-1,0 1,0-1,0 0,0 1,0-1,0 1,0-1,0 1,0-1,1 0,-1 1,0-1,0 1,1-1,-1 0,1 1,19 7,6-6,1-1,51-4,295-36,409-63,396-66,282-37,2101-201,10 208,-2675 194,-232 20,-217 7,-177 2,-234-21,63 17,-95-20,-1 0,1 0,-1 0,0 1,1-1,-1 1,0 0,0 0,0 0,0 0,4 5,-7-7,1 1,-1-1,0 1,1 0,-1-1,0 1,0-1,0 1,1 0,-1-1,0 1,0 0,0-1,0 1,0 0,0-1,0 1,0 0,-1-1,1 1,-1 1,-15 15,5-10,0-1,-1 0,0-1,-14 4,-158 50,-268 84,-395 130,-346 112,-211 67,-55 12,85-32,177-62,233-71,248-71,231-67,193-55,148-42,140-62,1-1,-1 2,1-1,0 0,-1 1,1-1,-3 4,6-5,0-1,0 0,0 0,0 1,0-1,0 0,0 0,0 1,0-1,0 0,0 1,0-1,0 0,0 0,0 1,0-1,0 0,1 0,-1 1,0-1,0 0,0 0,0 0,1 1,-1-1,0 0,0 0,0 0,1 1,-1-1,0 0,0 0,1 0,-1 0,0 0,0 0,1 0,-1 0,0 0,1 0,-1 0,0 0,0 0,1 0,-1 0,0 0,0 0,1 0,-1 0,0 0,1 0,-1 0,0 0,0 0,1-1,18-1,0-1,0 0,23-9,356-127,484-217,435-206,303-136,126-49,-53 31,-191 87,-267 122,-303 133,-290 122,-249 100,-195 74,-140 52,-59 24,-6 2,-31 4,-283 39,127-20,-499 68,-361 63,-302 70,-209 70,-2115 530,79 239,2717-743,243-62,219-66,175-58,221-119,2 2,-44 37,66-52,-1 1,1-1,-1 1,1-1,0 1,0 0,0 0,0 0,1 0,-1 0,1 0,-2 6,3-8,0 0,0 0,0 0,0 0,1 0,-1 0,0 0,0-1,1 1,-1 0,0 0,1 0,-1 0,1 0,-1-1,1 1,-1 0,1 0,0-1,-1 1,1 0,0-1,0 1,0-1,-1 1,1-1,0 1,1 0,7 1,-1 0,1 0,0 0,0-1,0-1,0 1,0-2,9 0,33-4,63-15,269-80,365-145,366-164,266-138,-674 261,1761-698,27 74,-1470 579,-242 102,-235 85,-202 68,-293 66,70-4,-121 14,1 0,0 0,0 0,0 0,-1 0,1 0,0 0,0 1,-1-1,1 0,0 1,0 0,-1-1,3 2,-4-1,0 0,-1 0,1 0,0 0,-1 0,1 0,-1 0,1-1,-1 1,1 0,-1 0,0 0,1-1,-1 1,0 0,0-1,0 1,1-1,-1 1,0-1,0 1,0-1,0 0,0 1,-1-1,-74 35,-90 28,-484 163,-393 132,-283 106,-2025 762,144-51,2381-883,196-73,180-66,152-54,232-77,-128 48,177-62,23-8,45-14,159-50,324-91,416-88,292-52,125-15,-41 30,-163 55,-227 57,-245 56,-225 46,-395 57,266-21,-324 31,-27 4,-52 5,-691 111,-112 36,-246 56,740-141,-1679 331,10 28,1289-253,200-31,183-34,148-36,195-66,-52 29,79-39,-1 1,1-1,-1 1,1 0,0 0,0 0,0 0,-3 4,5-6,0 0,0 1,-1-1,1 0,0 1,0-1,0 0,0 1,0-1,0 0,0 1,0-1,0 1,0-1,0 0,0 1,0-1,0 0,0 1,0-1,0 0,0 1,0-1,0 0,1 1,-1-1,0 0,0 1,0-1,1 0,-1 0,0 1,0-1,1 0,-1 0,0 1,1-1,-1 0,5 2,0-1,0 0,0 0,0 0,0 0,1-1,-1 0,0 0,8-1,49-8,89-24,403-113,457-127,345-84,660-143,36 59,23 106,6 150,-1252 164,-207 29,-191 18,-159 10,-242-30,0 1,57 21,-84-27,0 0,0 0,0 0,0 1,0 0,0-1,0 1,0 0,-1 0,1 0,-1 1,0-1,1 1,-1-1,0 1,-1 0,3 3,-4-5,0 0,0 0,0 0,0 0,0 0,0 0,0 1,0-1,-1 0,1 0,0 0,-1 0,1 0,-1 0,1 0,-1 0,1 0,-1 0,-1 1,-1 1,0 0,-1 0,0 0,1 0,-1 0,-6 3,-29 11,-79 26,-262 67,-364 78,-317 61,-212 30,-2351 381,-40-267,2821-354,128-23,131-18,137-11,125-7,-24-18,322 34,-3 0,0-1,-31-9,110 11,402 4,125 0,241 1,150 4,1002 37,-4 80,-1271-48,-176-3,-167-12,-283-48,-26-5,0 2,-1 1,73 29,-113-38,-1 1,1 0,-1-1,0 1,0 1,0-1,0 0,3 4,-6-6,1 1,0 0,-1-1,1 1,-1 0,1 0,-1 0,0-1,1 1,-1 0,0 0,0 0,1 0,-1 0,0 0,0 0,0 0,0 0,0-1,0 1,-1 2,0-1,0 0,-1 1,0-1,1 0,-1 0,0 0,0 0,0 0,0 0,-1-1,1 1,0-1,-1 1,1-1,-1 0,1 0,-4 1,-22 7,-1-1,-42 7,45-10,-520 116,-73 31,-235 63,-86 21,46-22,123-41,156-41,161-41,144-37,281-49,-228 26,235-31,22 0,0 0,0 0,0 0,0 0,0 0,0 0,0 0,0 0,0 0,1 0,-1 0,0 0,0 0,0 0,0 0,0 0,0-1,0 1,0 0,0 0,0 0,0 0,0 0,0 0,0 0,0 0,0 0,0 0,0 0,0 0,0-1,0 1,0 0,0 0,0 0,0 0,0 0,0 0,42-7,435-62,-418 60,705-110,382-57,260-30,1968-199,22 209,-2542 198,-220 23,-209 7,-175-2,-221-26,54 16,-67-10,-16-10,0 1,0-1,0 0,0 1,0-1,0 0,0 1,0-1,0 0,0 0,0 1,0-1,-1 0,1 1,0-1,0 0,0 0,0 1,-1-1,1 0,0 0,0 0,-1 1,1-1,0 0,0 0,-1 0,1 0,0 0,-1 0,1 1,0-1,-1 0,1 0,0 0,0 0,-1 0,-16 3,1 0,-1-1,-22 1,-454 5,277-8,-623 0,-329 0,-235 13,-1719 59,1639-33,164-7,219 0,225 7,228 5,207-2,363-34,1-2,1 4,-102 27,173-36,-1 1,0-1,0 1,1 0,-1 0,1 1,-5 2,9-4,0-1,0 0,-1 0,1 0,0 0,0 1,0-1,0 0,0 0,-1 1,1-1,0 0,0 0,0 0,0 1,0-1,0 0,0 0,0 1,0-1,0 0,0 1,0-1,0 0,0 0,0 1,0-1,0 0,0 0,0 1,0-1,0 0,0 0,0 1,1-1,-1 0,0 0,18 9,6-5,1 0,0-1,0-1,0-2,37-3,-19 1,327-16,366-11,384 5,266 23,2108 152,-29 292,-2518-249,-203-9,-204-25,-183-34,-150-33,-194-86,0 1,-1 0,0 0,0 1,17 18,-27-26,-1 1,1 0,-1 0,0 0,1 0,-1 1,0-1,0 0,0 0,0 5,0-6,-1 0,0 0,0 0,0 0,0 0,-1 0,1 0,0 0,0 0,-1 0,1 0,0 0,-1 0,1 0,-1 0,1 0,-1 0,0 1,-3 1,0 0,0 0,0-1,0 1,-1-1,1 0,0 0,-1 0,-7 1,-116 26,-522 72,503-80,-748 95,-326 13,-235-16,-4594-138,4941-61,236 6,240 15,220 20,59 2,324 38,55 5,159 7,621 9,108 22,273 30,1416 167,-6 94,-1557-178,-216-14,-213-22,-191-26,-411-88,381 97,-345-83,-38-8,-23-4,-91-1,-910 23,-99-12,-322-29,-1594-122,-7-107,1964 136,257 20,247 24,211 24,172 18,145 15,30 2,22 3,0 1,0 0,0 0,0 1,0 0,12 1,764-50,-728 47,910-30,271 6,2716 93,-2847-4,-195-6,-221-11,-214-15,-39-1,-402-27,-30-2,-7 0,-55-6,-541-68,-140-37,-311-65,-195-45,-52-22,78 4,151 27,184 35,200 32,198 40,177 36,150 30,129 26,29 13,0 0,-1 0,1 0,0-1,0 1,0 0,0 0,0 0,-1-1,1 1,0 0,0 0,0 0,0-1,0 1,0 0,0 0,0-1,0 1,0 0,0 0,0-1,0 1,0 0,0 0,0-1,0 1,0 0,0 0,0-1,1 1,-1 0,0 0,0 0,0-1,0 1,0 0,1 0,-1 0,0 0,0-1,0 1,1 0,-1 0,0 0,0 0,0 0,1 0,-1 0,0-1,0 1,1 0,-1 0,0 0,0 0,1 0,-1 0,0 0,0 0,1 0,32-6,1 0,37 0,331-25,386-11,375 8,252 33,2020 152,-32 251,-2597-259,-233-25,-205-31,-173-30,-152-39,-42-17,0-1,0 0,-1 1,1-1,0 0,0 1,-1-1,1 1,0-1,-1 1,1 0,-1-1,1 1,0 0,-1-1,0 1,1 0,-1 0,1-1,-1 3,0-3,0 1,-1-1,1 1,-1 0,1-1,-1 1,1-1,-1 1,1-1,-1 1,0-1,1 0,-1 1,0-1,1 0,-1 1,0-1,1 0,-1 0,0 0,0 0,0 0,-41 6,-127-4,-182-5,-320-6,-343-15,-256-26,-2577-210,21-228,3085 355,216 24,190 28,156 26,173 53,1 0,-1 0,1-1,0 0,0 0,-8-6,13 9,0 0,-1-1,1 1,0-1,-1 1,1 0,0-1,-1 1,1-1,0 1,0-1,-1 1,1-1,0 1,0-1,0 1,0-1,0 1,0-1,0 1,0-1,0 1,0-1,0 1,0-1,0 1,0-1,0 1,0-1,1 1,-1-1,0 1,0-1,1 1,-1-1,0 1,1 0,-1-1,0 1,1 0,-1-1,1 1,13-8,0 2,0 0,0 0,1 1,20-3,351-83,399-67,332-44,194-14,3826-317,-4249 498,-239 22,-223 13,-195 6,-172-3,-51-2,-13 0,-116-1,-313-5,-432-5,-363-15,-1561-56,-1020-21,2984 91,237 10,214 7,176 2,152-3,38-3,10 0,96 6,585 19,-157-7,698 37,270 26,-1419-79,3191 180,-1629-99,-141 7,-195 17,-209 12,-211-4,-218-18,-209-24,-190-26,-239-45,0 2,35 12,-59-18,0 0,0 1,0-1,-1 0,1 0,0 0,0 0,0 0,0 0,-1 0,1 0,0 0,0 0,0 1,0-1,0 0,0 0,-1 0,1 0,0 0,0 1,0-1,0 0,0 0,0 0,0 0,0 1,0-1,0 0,0 0,0 0,0 0,0 1,0-1,0 0,0 0,0 0,0 1,0-1,0 0,0 0,0 0,0 0,0 1,0-1,0 0,1 0,-1 0,0 0,0 0,0 1,0-1,0 0,0 0,1 0,-1 0,0 0,0 0,0 0,0 0,1 0,-1 0,0 0,0 1,0-1,-37 5,-167-2,-233-5,-339-4,-318-4,-247-3,-151-10,-1447-89,7-160,1791 103,210-2,229 21,224 29,194 30,255 81,1-2,1-1,-28-17,25 4,30 25,-1 0,0 0,1 0,-1 0,1 0,-1 0,1 0,-1 0,1 0,0 0,-1 0,1 0,0-1,0 1,0 0,0 0,0 0,0-2,2 0,0 0,0 0,0 0,1 0,-1 0,1 1,-1-1,1 1,0 0,0-1,0 1,0 1,0-1,0 0,1 1,3-2,161-66,254-102,396-158,379-135,297-82,194-28,83 17,-43 60,-166 88,-261 96,-306 94,-301 79,-259 58,-207 43,-157 29,-63 9,-36 5,-347 38,-168 19,-380 40,-312 23,231-25,-1778 183,23 47,1937-212,210-18,196-22,357-66,-257 64,307-71,28-9,67-22,217-91,254-109,205-82,2488-933,-2900 1116,-319 110,-56 18,-159 40,-380 135,11 38,169-44,372-164,-25 13,36-19,-1 0,0 0,1 1,-1-1,1 0,-1 1,1-1,0 1,-1 0,1-1,0 1,0 0,0 0,-1 3,2-4,0-1,0 1,0 0,0 0,1 0,-1 0,0 0,0-1,1 1,-1 0,0 0,1 0,-1-1,1 1,-1 0,1-1,-1 1,1 0,0-1,-1 1,1-1,0 1,-1-1,1 1,0-1,0 1,-1-1,1 0,0 1,0-1,1 0,34 10,-29-9,178 29,-112-20,175 25,-178-26,1387 208,-1136-154,-297-55,-24-9,0 1,0 0,0 0,0 0,0 0,0 0,-1 0,1 0,0 0,0 0,0 0,0 0,0 0,0 0,0 0,-1 0,1 0,0 0,0 0,0 0,0 0,0 0,0 0,-1 0,1 0,0 0,0 0,0 0,0 0,0 0,0 0,0 0,0 0,-1 0,1 0,0 1,0-1,0 0,0 0,0 0,0 0,0 0,0 0,0 0,0 0,0 1,0-1,0 0,0 0,0 0,0 0,0 0,0 0,0 0,0 1,0-1,0 0,0 0,0 0,0 0,0 0,0 0,0 0,0 1,0-1,0 0,0 0,0 0,-43 1,-792-38,804 36,1-1,-1-2,1-2,-59-17,86 22,0 0,0-1,0 1,-1-1,1 1,1-1,-1 0,0 0,0 0,1 0,-1-1,1 1,0-1,0 0,0 1,0-1,0 0,-1-4,2 4,0 0,1 0,0 0,0 0,0 0,0 0,0 0,1 0,-1 0,1 0,0 0,0 1,0-1,0 0,0 0,1 1,-1-1,1 1,-1-1,1 1,0 0,4-4,22-21,1 1,2 1,39-24,-55 39,252-165,8 11,420-181,-641 325,-51 19,-1 1,0-1,1 1,-1-1,0 1,1 0,-1 0,1 0,-1 0,1 0,-1 1,1-1,-1 1,0 0,1-1,-1 1,0 0,0 0,3 2,-4-2,0 0,-1 0,1 0,0 0,-1 0,1 0,-1 0,1 0,-1 0,0 0,1 0,-1 0,0 0,0 0,1 0,-1 0,0 0,0 1,0-1,-1 0,1 0,0 0,0 0,0 0,-1 0,0 2,-17 30,12-23,-110 161,-4 5,111-159,0 0,1 1,1 0,1 0,0 1,2 0,0-1,-2 21,5-25,1 0,0 0,1 0,1 0,0 0,0-1,2 1,-1-1,2 1,0-1,12 22,-16-33,1 0,-1 0,0 0,0 0,0 0,0 0,-1 0,1 0,-1 1,1-1,-1 0,0 1,1-1,-1 0,0 1,-1-1,0 4,0-5,0 1,0-1,0 1,0-1,0 0,-1 1,1-1,-1 0,1 0,-1 0,1 0,-1 0,0 0,1 0,-1-1,0 1,0-1,0 1,1-1,-1 0,0 1,-3-1,-10 1,0-1,0 0,0 0,0-2,0 0,1 0,-1-2,1 1,0-2,0 0,-19-10,-12-9,1-3,-41-32,-13-8,60 37,36 29,1-1,0 1,0-1,0 1,0-1,0 1,0-1,0 0,0 1,0-4,1 4,0 0,0 1,0-1,0 0,0 0,0 1,0-1,0 0,0 1,1-1,-1 0,0 0,1 1,-1-1,0 1,1-1,-1 0,0 1,1-1,-1 1,1-1,0 1,-1-1,1 1,-1-1,1 1,1-1,4-1,0 0,0 0,0 1,1 0,-1 0,1 0,-1 1,1 0,-1 0,0 1,8 1,-14-2,88 11,0 4,96 29,-140-33,198 53,67 27,840 296,-559-162,-412-147,206 123,-282-137,-4 5,165 149,-146-103,154 195,-129-113,-123-166,-1 1,-1 1,-2 0,15 51,-27-73,0 0,-1 0,0 0,-1 0,0 0,-1 0,0 0,-1 0,0 0,-1 0,0 0,-1-1,0 1,-9 19,0-8,-1-1,0-1,-2 0,0-1,-1-1,-23 20,-16 14,-68 47,-185 99,-196 48,-214 16,-582 55,888-251,-514 15,152-94,119-70,129-43,128-22,318 111,-120-76,158 84,-76-66,99 77,0-2,2 0,0-1,-27-45,37 54,1 0,0-1,0 0,2 0,-1 0,2 0,0-1,0 1,2-1,-1 0,2 0,1-20,1 19,1 1,1 0,0 0,1 0,0 1,1-1,0 1,2 1,-1-1,1 1,1 0,15-15,21-19,70-57,186-120,150-51,120-15,-207 130,7 17,496-122,-533 188,3 13,672-34,-510 106,-91 41,-89 24,-223-45,-2 4,111 56,-187-81,0 1,0 0,-1 2,-1 0,0 1,0 0,20 22,-33-31,-1 0,1 1,-1-1,0 0,0 1,0-1,0 1,-1-1,1 1,-1 0,0 0,0 0,0 0,-1 0,1 0,-1 0,0 0,0 0,-1 0,1-1,-1 1,0 0,0 0,0 0,0 0,-1-1,1 1,-1 0,0-1,0 0,-1 1,-4 4,-6 7,-1-2,0 0,-1 0,-1-1,-25 14,-124 71,71-43,-155 88,-94 41,-179 67,-601 199,824-353,42-27,188-55,-116 9,174-22,-1 0,0-1,1-1,-1 0,1 0,-14-4,23 5,-1-1,1 0,0 0,0 0,0-1,0 1,0 0,0-1,0 1,0-1,0 0,1 0,-1 1,1-1,-1 0,1 0,0 0,0-1,0 1,0 0,0 0,0-1,1 1,-1 0,1-1,-1 1,1-1,0 1,0 0,0-1,0 1,1-1,0-2,1-6,0 1,1 0,0 1,1-1,0 0,1 1,0 0,0 0,8-10,41-55,71-76,44-30,359-285,42 52,-330 259,-219 141,72-45,3 5,102-42,-143 76,-54 18,0 1,-1-1,1 1,0 0,0-1,0 1,0 0,-1 0,1-1,0 1,0 0,0 0,0 0,0 0,0 0,0 0,-1 1,1-1,0 0,1 1,-23 13,-38 15,-68 22,53-23,-247 91,-161 43,-1055 308,-34-71,1296-343,253-52,39-5,10-2,322-19,49-9,213-23,178-13,1116-59,13 78,-1485 55,-123 5,9 13,-268-17,-50-5,-8 0,-17 0,-144-1,-12-3,-124 1,-188 0,-175 5,-673 15,-5 41,956-28,-27 30,401-59,0-1,-27 12,33-7,17-3,2-4,0-1,0 0,0-1,10-2,287-53,-213 37,303-62,106-20,1777-310,-1945 364,-220 39,-107 6,-17 0,-22-3,-86 1,0 5,-153 20,-219 59,-504 144,937-208,-74 29,92-26,37-19,1 0,-1 1,0-1,1 0,-1 1,0-1,1 1,-1-1,1 1,-1-1,1 1,-1-1,1 1,-1-1,1 1,0 0,-1-1,1 1,0 0,-1-1,1 2,0-1,1-1,0 1,-1 0,1-1,0 1,-1-1,1 0,0 1,0-1,-1 1,1-1,0 0,0 0,-1 1,1-1,0 0,0 0,0 0,1 0,26 3,49-2,-29-2,138 0,92 3,553 57,-570-21,296 82,-500-105,0 2,106 49,-155-63,0 1,-1 1,0-1,0 1,0 1,0-1,-1 1,0 0,5 8,-9-11,0 0,0 0,0 1,-1-1,0 1,0-1,0 1,0 0,0-1,-1 1,1 0,-1 0,0-1,0 1,-1 0,1 0,-1-1,0 1,0 0,0-1,-2 6,-2 1,1 0,-1-1,-1 1,0-1,0 0,-1 0,-9 9,-8 4,-30 23,42-35,-356 253,-24-13,328-211,-282 172,-507 224,623-341,174-75,1-2,-68 9,114-23,0-1,0-1,-1 0,1 0,0-1,-1 0,1 0,-1-1,1-1,-15-3,22 4,1 0,-1 1,1-1,-1 0,1 0,0 0,-1 0,1 0,0 0,0 0,0 0,0-1,0 1,0 0,0-1,0 1,0-1,0 1,1-1,-1 1,1-1,-1 0,1 1,0-1,0 0,0 1,-1-1,1 1,1-1,-1 0,0 1,0-1,2-3,0-2,1 0,0 0,0 0,1 0,-1 0,9-9,20-23,3 1,1 1,54-42,388-275,36 45,-216 147,505-197,-767 345,-31 11,-7 2,-53 13,30-6,-314 97,39 3,-86 38,-1477 649,1557-650,259-122,32-15,0 1,1 1,-23 14,142-117,879-701,-884 723,443-306,-512 358,-15 10,1 0,-1 1,2 1,-1 1,1 0,27-7,-44 14,0 1,1 0,-1-1,1 1,-1 0,1 0,-1 0,0 0,1 0,-1 0,1 1,-1-1,1 0,-1 1,0-1,2 2,-2-2,0 1,-1-1,1 1,-1 0,1-1,-1 1,1 0,-1-1,0 1,1 0,-1-1,0 1,1 0,-1 0,0 0,0-1,0 1,0 0,0 0,0 0,0 1,-1 4,0 0,-1 0,1 0,-1-1,-1 1,1 0,-5 6,-14 24,-1-1,-27 32,-70 72,115-134,-236 250,-1170 1041,1169-1108,222-174,-1-1,0-1,-23 9,28-17,20-13,25-15,24-13,61-30,323-134,18 36,256-54,-685 210,0 2,0 1,1 1,0 2,-1 0,1 2,40 3,-49 5,-18-1,-11 3,-11 3,0-2,0 0,-30 9,12-4,-174 61,-102 33,-1430 383,1356-408,71-20,259-53,-92 20,-243 16,379-47,15-1,24-2,157-4,-154 7,218 1,154 21,177 31,2692 373,-2409-260,-17 26,175 37,-988-223,-17-5,0 2,0 0,0 0,14 7,-25-10,0 0,0 1,0-1,0 0,0 1,0-1,-1 1,1-1,0 1,0-1,-1 1,1 0,0-1,-1 1,1 0,0 0,-1-1,1 1,-1 0,0 0,1 0,-1 0,0-1,1 1,-1 0,0 0,0 0,0 0,1 1,-2-1,0 1,0-1,0 0,0 0,0 0,0 0,0 0,0 0,0 0,0-1,-1 1,1 0,0 0,0-1,-1 1,1-1,-1 1,1-1,0 0,-1 0,-1 1,-15 2,0-1,-22-1,-455-13,361 5,-497-34,-177-45,-128-40,-797-172,28-112,1211 257,163 33,136 30,180 82,1 0,0-1,0 0,-21-20,33 27,0 0,1 1,0-1,-1 0,1 0,0 0,0 0,0 0,0-1,-1-3,1 5,1 0,0 0,0 0,0 0,0 0,0 0,1 0,-1 0,0 0,0 0,1 0,-1 0,0 1,1-1,-1 0,1 0,-1 0,2-1,2-2,0 1,1 0,-1 0,1 0,-1 1,1-1,0 1,8-2,286-85,-144 49,411-107,235-48,148-6,2096-180,-2192 336,-125 39,-128 28,-127 16,-122 7,-239-28,172 51,-278-67,61 24,-64-23,1 0,-1 0,1 0,-1 0,0 0,0 0,0 1,0 0,-1-1,1 1,-1 0,0 1,3 3,-4-6,-1 0,1 0,-1 1,0-1,0 0,1 0,-1 0,0 0,0 0,0 0,0 0,0 0,0 0,-1 0,1 0,0 0,0 0,-1 1,1-1,-1-1,1 1,-1 0,1 0,-1 0,1 0,-1 0,0 0,-1 0,-27 18,17-14,-1 0,0-1,0 0,-14 2,-75 5,95-10,-275 17,-283 13,-320 3,-1558 13,-18-88,1827 9,151 1,143 6,134 8,129 6,75 9,10 0,49 1,199 7,250 26,242 39,187 40,1984 331,-2197-312,-181-22,-170-25,-289-64,-15-4,121 43,-169-47,-18-11,-1 0,0 0,0 0,0 0,0 0,0 1,0-1,0 0,0 0,1 0,-1 0,0 0,0 1,0-1,0 0,0 0,0 0,0 1,0-1,0 0,0 0,0 0,0 0,0 1,0-1,0 0,0 0,0 0,0 0,-1 1,1-1,0 0,0 0,0 0,0 0,0 0,0 1,0-1,0 0,-1 0,1 0,0 0,0 0,0 0,0 0,-1 0,1 0,0 1,0-1,0 0,0 0,-1 0,1 0,0 0,-10 2,0-1,0 0,0 0,0-1,-16-2,-204-20,-279-44,-294-45,-1445-190,-15 58,1717 201,168 18,374 23,-357-11,318 14,39 0,22 1,175 5,-113-8,279 8,262 24,284 39,206 41,2322 363,-2525-317,-181-10,-181-22,-175-28,-296-77,-18-6,1 2,87 40,-124-43,-21-14,1 0,-1 0,0 0,0 0,0 1,1-1,-1 0,0 0,0 0,0 1,0-1,0 0,1 0,-1 0,0 1,0-1,0 0,0 0,0 1,0-1,0 0,0 0,0 0,0 1,0-1,0 0,0 0,0 1,0-1,0 0,0 0,0 1,0-1,0 0,-1 0,1 0,0 1,0-1,0 0,-3 2,0-1,0-1,1 1,-1 0,0-1,0 1,0-1,0 0,0 0,-3 0,-49-2,0-3,-75-16,56 8,-365-69,-352-86,-291-95,-1163-386,34-170,1468 491,182 61,179 67,169 65,203 128,0-1,1 0,-13-16,21 23,0 0,0 0,0 0,0-1,0 1,1 0,-1-1,0 1,1 0,-1-1,1 1,-1-1,1 1,0-1,-1 1,1-1,0 1,0-1,0 1,0-1,1 1,-1-2,1 1,0 0,1 1,-1-1,1 0,-1 1,1-1,-1 1,1 0,0 0,-1-1,1 1,0 0,0 0,0 1,0-1,0 0,2 0,12-3,0 0,26-2,264-10,235 14,252 7,182 2,3442 16,-3899-22,-133 0,47 10,-385-9,-30-2,-1 0,1 2,0 0,31 8,-76-7,-234-4,-110-11,-239-16,-1376-104,236 13,1587 108,111 5,53 6,0 0,1 0,-1 0,0 0,0 0,0 0,0 0,0-1,0 1,0 0,1 0,-1 0,0 0,0 0,0 0,0 0,0 0,0 0,0 0,0 0,0 0,0-1,0 1,1 0,-1 0,0 0,0 0,0 0,0 0,0 0,0 0,0-1,0 1,0 0,0 0,0 0,0 0,0 0,0 0,0 0,0-1,0 1,0 0,0 0,0 0,0 0,-1 0,1 0,0 0,0 0,0-1,0 1,34-6,347-34,-177 21,555-51,268-14,87 5,-59 16,-149 19,-189 16,-192 9,-176 6,-144 0,-184 12,0-2,33-9,-34 2,-20 9,0 1,1 0,-1-1,0 1,0-1,0 1,0 0,1-1,-1 1,0 0,0-1,0 1,0-1,0 1,0-1,0 1,0 0,0-1,0 1,0-1,0 1,0 0,-1-1,1 1,0-1,0 1,-1-1,-1-2,-1 0,0 1,0-1,0 1,0-1,0 1,-5-2,4 1,-246-172,-64-69,-195-158,-148-133,-1660-1602,2046 1846,114 103,137 162,-33-56,52 79,-1 0,1 0,-1 0,1-1,0 1,0 0,0-1,1 1,-1-1,1-5,0 8,0 0,1-1,-1 1,0 0,1-1,-1 1,1 0,-1 0,1-1,0 1,-1 0,1 0,0 0,0 0,0 0,0 0,0 0,0 0,2-1,4-1,0 0,1 1,-1 0,1 0,0 0,0 1,13 0,5-2,253-34,690-75,1959 56,-2741 66,-181-8,-23 0,-32-3,-9-5,1-3,-85-26,-112-50,-504-256,725 326,-10-6,25 14,1 0,1-2,-1 0,1-1,1 0,-20-18,34 27,1 1,-1-1,0 1,1-1,-1 0,0 0,1 0,-1 1,1-1,-1 0,1 0,0 0,-1 0,1 0,0 0,-1 0,1 0,0 0,0 0,0 0,0 0,0 0,0 0,0 0,0 0,1 0,-1 0,0 1,0-1,1 0,0-2,1 1,0-1,0 1,1 0,-1 0,1 0,-1 1,1-1,-1 0,1 1,3-2,21-7,1 0,0 2,0 1,30-4,537-57,11 45,47 21,-620 0,-71-9,-316-57,-27 4,-1790-259,1880 295,290 28,0 1,1-1,-1 0,0 0,1 0,-1 0,0 0,1 0,-1-1,0 1,0 0,1 0,-1 0,0-1,1 1,-1 0,1-1,-1 1,0 0,1-1,-1 1,1-1,-1 1,1-1,-1 1,1-1,-1 0,1 0,1 0,-1 0,0 0,1 1,-1-1,1 0,-1 0,1 1,-1-1,1 0,0 1,-1-1,1 0,0 1,-1-1,1 1,1-1,43-22,-17 15,1 2,0 0,0 2,41 0,148-4,120 8,117 10,1782 120,-1871-95,-309-31,-38-4,0 2,0 0,22 6,-118-15,-748-153,507 90,-1151-246,1224 254,124 29,33 19,81 10,18-1,24-2,166 0,-159 7,195 0,1548 122,-1678-114,-998-94,99-17,646 89,951 34,0 37,-356-29,-437-28,0 1,0 1,0 0,0 0,0 1,-1 1,1 0,14 8,16 4,15 2,0-4,73 10,-102-20,59 8,100 0,91-13,-104-1,-168 2,0 0,0 0,0 1,-1 0,1 0,0 0,0 0,-1 1,7 3,-10-4,1 1,-1 0,1 0,-1 0,0 0,0 0,0 0,0 1,0-1,0 0,-1 1,1 0,-1-1,0 1,0 0,0 0,0 0,0 0,0 5,3 26,-2-1,-2 0,-4 45,0 7,5-29,1-41,-1 1,-1-1,-1 0,0 1,0-1,-2 1,0-1,-7 20,8-32,1 0,-1 0,0 0,0 0,0 0,-1-1,1 1,-1-1,1 0,-1 0,0 0,0 0,0 0,0 0,0-1,0 0,-1 1,1-1,0 0,-1-1,1 1,-1-1,1 1,-1-1,1 0,-1 0,1 0,0-1,-1 0,-3 0,-6-2,-1-1,1 0,1 0,-1-1,0-1,-16-10,-19-11,0 3,-2 2,0 2,-2 2,-98-20,38 5,52 13,32 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03.295"/>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1579 1577,'158'-137,"-88"73,367-337,36-32,30-8,-473 416,-17 16,-1-1,0 0,15-19,-20 17,-11 7,-20 7,-84 33,1 3,-107 57,87-38,-1309 597,951-415,129-61,137-84,53-25,139-55,22-10,-1-1,0 0,0 0,0-1,-12 3,18-5,0 0,0 0,0 0,1 0,-1 0,0 0,0 0,0 0,0 0,0 0,0 0,0 0,0 0,0 0,0 0,0 0,0 0,0-1,0 1,0 0,0 0,0 0,0 0,0 0,0 0,0 0,0 0,0 0,0 0,0 0,0 0,0 0,0 0,-1 0,1 0,0-1,0 1,0 0,0 0,0 0,0 0,0 0,0 0,0 0,0 0,0 0,0 0,0 0,0 0,10-8,17-8,279-146,543-203,-721 322,-87 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09.728"/>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3358 965,'-678'0,"699"2,-1 1,0 0,29 10,-6-2,27 3,0-4,91 3,146-13,-127-3,-142 0,0-1,0-3,0-1,-1-1,44-18,15-3,-65 18,0 0,0-2,28-18,-53 29,14-8,-1-1,0-1,0 0,31-30,-43 36,-1-1,0 1,0-1,0-1,-1 1,0-1,-1 0,1 0,-2 0,1 0,-2-1,1 1,1-18,0-40,-7-80,-1 28,3 40,3-97,-1 172,-1 1,1-1,0 1,0-1,0 1,1 0,-1 0,1-1,0 1,0 0,0 0,3-2,-5 4,1 1,-1-1,1 1,-1-1,1 1,-1-1,1 1,0-1,-1 1,1 0,0 0,-1-1,1 1,0 0,-1 0,1 0,0 0,0-1,-1 1,1 0,0 0,-1 1,2-1,0 1,-1-1,0 1,0 0,0 0,0 0,0 0,0 0,0 0,0 0,0 0,0 0,-1 1,1-1,0 0,-1 0,1 1,0 1,4 16,-1 0,-1 0,0 0,-2 0,0 1,-3 27,4 51,8-8,9 95,48 197,-58-337,-1 0,2 60,-8 92,-3-168,3 2,0-1,11 47,0-8,20 104,-4-27,-22-85,-3 1,-6 89,-1-42,3 512,-2-583,-13 71,-1 16,16 34,-2 28,-2-157,-1 0,-18 54,15-56,0 0,2 0,-4 39,4-19,-1 1,-28 88,20-86,3 0,-8 66,9-32,-30 108,30-149,9-33,-1 0,-1-1,-8 19,12-27,-1 0,0-1,0 1,0 0,0 0,0-1,0 1,-1-1,1 1,0-1,-1 1,0-1,1 0,-1 1,0-1,1 0,-1 0,0-1,0 1,0 0,0 0,0-1,0 0,0 1,0-1,0 0,-3 0,3 0,0-1,0 0,1 0,-1 0,0 0,1-1,-1 1,1 0,-1 0,1-1,0 1,0-1,0 0,0 1,0-1,0 0,0 1,0-1,0 0,1 0,-1 0,1 0,-1-3,-6-53,7 52,-4-165,-5-54,-128-661,115 804,-3 2,-42-90,19 53,15 38,-5 1,-2 2,-4 2,-96-124,-255-235,266 306,-6 6,-5 6,-5 6,-314-176,383 247,-2 3,-1 4,-2 3,0 4,-2 3,-108-12,119 25,-1 4,1 4,-1 2,0 3,1 4,1 3,-121 35,67-5,2 5,2 5,3 6,-150 97,238-135,-41 18,36-22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21.86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5639 681,'1175'0,"-1168"0,1 0,-1 1,1 0,-1 0,0 1,13 4,-18-5,-1-1,1 1,-1 0,1-1,-1 1,0 0,1 0,-1 0,0 0,0 0,1 0,-1 0,0 1,0-1,0 0,0 1,-1-1,1 0,0 1,0-1,-1 1,1-1,-1 1,0-1,1 1,-1 0,0-1,0 1,0 0,0-1,0 1,0-1,0 1,-1 0,1-1,-1 1,0 2,-2 0,1 0,0-1,-1 1,0-1,0 0,0 0,0 0,0 0,-1 0,1-1,-1 0,1 1,-1-1,0 0,0-1,0 1,0-1,-1 0,-4 1,-15 3,0-1,-29 1,46-4,-167 6,1-7,-196-26,-336-83,-157-77,21-74,781 237,-110-58,168 80,0 0,-1 0,1-1,0 1,0-1,0 1,0-1,1 0,-1 1,0-1,1 0,-1 0,1 0,0-1,-1 1,1 0,-1-4,2 4,0 1,0-1,0 0,0 1,0-1,1 0,-1 1,0-1,1 1,-1-1,1 1,0-1,0 1,-1-1,1 1,0-1,0 1,0 0,0 0,2-2,3-2,0 0,1 1,-1-1,1 1,0 0,1 1,-1 0,0 0,12-2,23-3,-1 1,65 0,992 19,216 97,-17 119,-608-28,-562-165,-89-26,-1 2,1 1,58 27,-96-39,1 1,0-1,0 0,0 1,-1-1,1 0,0 1,0-1,-1 1,1-1,0 1,-1-1,1 1,0 0,-1-1,1 1,-1 0,1 0,-1-1,1 1,-1 0,0 0,1-1,-1 2,-1-1,0 0,0 0,0 0,0-1,-1 1,1 0,0-1,0 1,-1-1,1 1,0-1,0 0,-1 0,1 1,-1-1,1 0,-3 0,-114 3,69-3,-155 0,-115 0,-103-1,401 1,-1780 25,1498-7,56 8,180-15,-98 29,153-36,0 0,0 0,0 1,1 1,0 0,0 1,1 0,-1 0,2 1,-1 0,1 1,0 0,1 1,0 0,1 0,0 0,0 1,1 0,-8 21,-40 103,37-87,-2-2,-2 0,-33 54,26-60,-2-1,-1-1,-2-2,-2-1,-59 46,39-41,-3-1,-1-3,-83 36,33-25,-130 35,-112 11,83-32,-2-11,-355 18,459-67,37-2,268 0,79-4,185-2,251 0,189 2,442 6,398-1,-11-26,-1255 13,-261 7,-137 1,-19 5,1 0,-1-1,0 1,0 0,0 0,0-1,0 1,0 0,0 0,0-1,0 1,-1 0,1 0,0 0,0-1,0 1,0 0,0 0,0-1,0 1,-1 0,1 0,0 0,0 0,0-1,0 1,-1 0,1 0,0 0,0 0,0 0,-1-1,1 1,0 0,0 0,0 0,-1 0,1 0,0 0,-41-14,-27 0,-91-9,120 19,-271-31,-171-11,-185-3,-154-3,-1019-46,-442-28,1785 92,128 4,109 2,246 27,-63-8,-105-25,131 17,50 17,-1 0,0 0,1-1,-1 1,1 0,-1 0,1 0,-1 0,1-1,-1 1,1 0,-1 0,1-1,0 1,-1 0,1-1,-1 1,1-1,0 1,-1 0,1-1,0 1,-1-1,1 1,0-1,0 1,0-1,-1 1,1-1,0 1,0-1,0 0,0 1,0-1,0 1,0-1,0 1,0-1,1-1,1 1,-1 0,0 0,1 0,-1 0,1 0,-1 1,1-1,0 0,-1 1,3-1,19-6,1 2,43-4,-8 1,161-21,163-14,183-9,143 4,1957-33,-2274 85,-119 6,-273-10,290 25,-289-25,13 2,-1 1,1-1,-1 2,15 5,-25-7,0-1,0 1,0 0,0 0,-1 0,1 0,0 0,-1 1,1-1,-1 1,0-1,0 1,0 0,0 0,-1 0,1 0,-1 1,1-1,0 6,-1-6,1 0,-1 0,1-1,0 1,0 0,0-1,0 1,0-1,0 0,1 1,-1-1,1 0,-1-1,1 1,0 0,0-1,5 3,60 19,-54-20,460 94,-445-93,801 93,-575-95,-18-1,-64 20,-105-11,-126-7,-323 18,245-12,-449 32,-213 21,-74 11,54 0,133-7,168-10,167-13,336-41,-298 53,279-43,32-12,1 0,0 0,0 0,0 1,0-1,0 0,0 0,0 0,-1 1,1-1,0 0,0 0,0 0,0 0,0 1,0-1,0 0,0 0,0 1,0-1,0 0,0 0,0 0,0 0,0 1,1-1,-1 0,0 0,0 0,0 1,0-1,0 0,0 0,0 0,1 0,-1 1,0-1,0 0,0 0,0 0,1 0,-1 0,0 0,0 0,0 0,0 1,1-1,-1 0,0 0,0 0,0 0,1 0,-1 0,0 0,0 0,0 0,1 0,-1 0,0 0,0 0,1-1,13 4,-1-2,24 1,380-13,-289 4,633-37,318-26,672-35,0 30,-906 62,-229 26,-202 16,-165 5,-213-27,57 18,-89-24,0 1,1-1,-1 1,0 0,0 1,0-1,0 1,5 5,-8-8,-1 0,1 1,-1-1,0 0,0 1,1-1,-1 1,0-1,0 1,0-1,1 1,-1-1,0 1,0-1,0 1,0-1,0 1,0-1,0 1,0-1,0 1,0-1,0 1,-1-1,1 1,0 0,-1 0,0 1,0-1,-1 0,1 0,0 0,0 0,-1 0,1 0,0 0,-1-1,1 1,-3 1,-12 3,1-1,-1 0,-16 1,-178 27,-209 35,-396 89,-312 80,-504 123,-624 133,1226-278,227-48,222-38,197-34,163-27,203-61,0 0,1 1,-1 1,-16 12,32-20,0 1,0 0,0 0,0 0,0 0,0 0,0 0,0 0,0 0,0 1,1-1,-1 0,0 2,1-2,0-1,-1 1,1 0,0-1,1 1,-1-1,0 1,0 0,0-1,0 1,0-1,1 1,-1-1,0 1,0-1,1 1,-1-1,0 1,1-1,-1 1,1-1,-1 1,0-1,1 1,6 2,-1 1,0-1,1 0,-1-1,1 1,13 2,214 37,-151-29,264 39,249 26,280 23,823 75,740 82,-1734-174,-200-20,-180-17,-140-15,-167-29,-1 1,32 12,-48-15,0-1,0 0,0 1,0-1,0 0,0 1,0-1,-1 1,1 0,0-1,0 1,0 0,-1-1,1 1,0 0,-1 0,1-1,0 1,-1 0,1 0,-1 0,0 0,1 0,-1 1,0-1,0 0,-1 0,1 0,-1 0,1 0,-1 0,1-1,-1 1,0 0,1 0,-1-1,0 1,0-1,0 1,1 0,-1-1,0 1,0-1,-2 1,-50 15,-100 5,116-17,-772 86,-98 17,-262 41,-85 22,62-6,144-21,174-23,182-23,179-25,169-23,265-37,16-4,-98 27,144-27,17-7,0-1,0 0,0 0,1 1,-1-1,0 0,0 1,0-1,0 0,0 0,0 1,0-1,1 0,-1 0,0 0,0 1,0-1,1 0,-1 0,0 0,0 0,0 1,1-1,-1 0,0 0,0 0,1 0,-1 0,0 0,1 0,-1 0,0 0,1 0,37 7,261 18,-5-1,131 17,164 24,148 30,49 21,-66-2,-140-14,-159-19,-150-17,-228-52,58 24,-97-35,-1 1,0-1,1 1,-1-1,0 1,0 0,0 0,0 0,0 1,-1-1,1 1,-1-1,3 5,-4-7,-1 1,0-1,0 1,0-1,0 1,0-1,0 0,0 1,-1-1,1 1,0-1,0 1,0-1,0 1,-1-1,1 1,0-1,0 0,-1 1,1-1,0 1,-1-1,1 0,0 1,-1-1,1 0,0 0,-1 1,1-1,-1 0,-29 10,-89 3,-102 9,-121 17,-99 23,-850 193,14 72,815-198,77-20,94-23,286-84,-324 105,257-76,70-30,1 0,-1-1,0 1,1 0,-1 0,1 1,-1-1,1 0,-1 0,1 1,0-1,-3 4,4-5,0 1,0-1,0 1,0-1,0 0,0 1,0-1,1 1,-1-1,0 0,0 1,0-1,0 0,0 1,1-1,-1 0,0 1,0-1,1 0,-1 1,0-1,0 0,1 0,-1 1,0-1,1 0,-1 0,0 1,1-1,-1 0,1 0,-1 0,0 0,2 0,5 2,1 0,0-1,0 0,11 0,219-10,51-19,173-25,157-20,-118 13,1857-196,-2085 235,-268 20,255-12,-234 14,-59 2,-264 6,-17 11,-162 21,-168 25,-2759 327,3067-351,266-33,3-1,-99 25,147-26,18-7,1 1,0-1,0 0,0 0,0 0,0 0,0 0,0 0,0 0,0 0,0 0,0 1,-1-1,1 0,0 0,0 0,0 0,0 0,0 0,0 0,0 1,0-1,0 0,0 0,0 0,0 0,0 0,0 0,0 1,1-1,-1 0,0 0,0 0,0 0,0 0,0 0,0 0,0 0,0 0,0 1,0-1,0 0,0 0,1 0,-1 0,0 0,0 0,0 0,0 0,0 0,0 0,0 0,1 0,-1 0,0 0,0 0,0 0,0 0,0 0,31 5,-26-5,265 13,120-8,288-2,231-1,-4-2,2061 28,-2329-2,-179 1,-161-1,-259-21,17 0,-1 2,57 17,-93-17,-15-2,-29 1,-120-2,81-5,-236 5,-238 18,-208 27,-2402 251,2761-259,75-7,234-26,41-5,1 2,0 1,-48 14,71-13,13-6,1-1,0 0,0 0,0 0,0 0,0 0,0 0,0 1,0-1,0 0,0 0,-1 0,1 0,0 0,0 1,0-1,0 0,0 0,0 0,0 0,0 0,0 1,0-1,0 0,1 0,-1 0,0 0,0 0,0 1,0-1,0 0,0 0,0 0,0 0,0 0,0 0,0 1,1-1,-1 0,0 0,0 0,0 0,0 0,0 0,0 0,1 0,-1 0,9 4,-1-2,1 1,0-1,0 0,0-1,0 0,0-1,18-1,24 3,134 10,104 9,134 12,162 18,140 31,2072 385,-2372-378,-133-24,-255-56,26 6,109 39,-142-37,-30-17,1 0,-1 1,0-1,1 0,-1 0,1 1,-1-1,0 1,0-1,1 0,-1 1,0-1,0 1,1-1,-1 1,0-1,0 0,0 1,0-1,0 1,1-1,-1 1,0-1,0 1,0-1,0 1,-1-1,1 1,0 0,-2 0,0 1,0 0,0-1,-1 0,1 0,0 1,-1-1,1-1,-1 1,1 0,-1 0,1-1,-1 0,1 1,-6-1,-49 4,-62-4,67-1,-266-4,-232-3,-2170 42,2324-14,350-18,-301 29,343-31,0 0,0 0,1 1,-1 0,0-1,1 1,-1 1,1-1,-7 4,19 1,24 0,231 28,-53-9,362 51,219 37,2646 513,-3362-611,224 55,-246-52,-50-13,-11-2,-15-1,-86-5,-105 0,4 8,-134 0,-136 0,-192-2,-908 16,1534-18,-193 16,196-6,42-11,0 0,0 0,-1 1,1-1,0 0,0 0,0 0,-1 0,1 0,0 1,0-1,0 0,0 0,0 0,-1 1,1-1,0 0,0 0,0 0,0 1,0-1,0 0,0 0,0 1,0-1,0 0,0 0,0 1,0-1,0 0,0 0,0 0,0 1,0-1,0 0,0 0,0 1,1-1,-1 0,0 0,0 0,0 1,0-1,0 0,1 0,-1 0,0 0,0 1,0-1,0 0,1 0,-1 0,0 0,0 0,1 0,-1 0,0 0,0 0,0 0,1 0,-1 0,0 1,0-1,1-1,-1 1,0 0,12 5,0-1,0-1,0 0,1-1,18 2,13 1,135 20,127 13,140 26,890 145,-4 59,-1295-259,193 53,-185-43,-45-19,0 0,0 0,1 0,-1 0,0 1,0-1,1 0,-1 0,0 0,0 0,0 0,1 0,-1 0,0 0,0 1,0-1,1 0,-1 0,0 0,0 0,0 1,0-1,1 0,-1 0,0 0,0 1,0-1,0 0,0 0,0 1,0-1,0 0,0 0,0 0,0 1,0-1,0 0,0 0,0 1,0-1,0 0,0 0,0 1,0-1,0 0,0 0,0 1,0-1,0 0,-1 0,1 0,0 1,0-1,0 0,0 0,-1 0,1 0,0 1,0-1,0 0,-1 0,1 0,0 0,-1 0,-7 3,-1-1,0 0,0 0,-1-1,-16 0,-15 1,-416 37,-29 6,-175 12,493-42,-1015 95,8 41,839-92,310-54,-289 67,305-69,1 0,-1 1,1 0,-11 7,18-10,1-1,0 1,0 0,0-1,0 1,0 0,1 0,-1 0,0 0,0 0,1 0,-1 0,0 0,1 0,-1 0,1 0,-1 2,1-2,0 0,0-1,0 1,0 0,0 0,0-1,1 1,-1 0,0-1,1 1,-1 0,0-1,1 1,-1 0,0-1,1 1,-1-1,1 1,0-1,-1 1,1 0,3 1,0 1,0-1,0 0,1 0,-1 0,0-1,8 2,132 27,323 73,-16 2,2119 566,-2558-667,375 115,-309-87,-76-32,-1 1,0-1,1 1,-1-1,0 1,0 0,0-1,1 1,-1 0,0 0,0 0,0 0,0 0,0 0,0 0,-1 0,1 0,0 1,0 1,-1-2,-1 0,0 0,0-1,0 1,0 0,0 0,0-1,-1 1,1-1,0 1,0-1,0 1,-1-1,1 0,0 0,0 1,-1-1,1 0,0 0,-2 0,-39 3,-71-4,56 0,-235-9,-242-9,-236-6,744 25,-1469-50,-6-27,1073 45,137 6,222 20,-141-19,178 16,31 9,1-1,0 1,0 0,0 0,-1 0,1 0,0 0,0-1,0 1,0 0,0 0,0 0,-1 0,1-1,0 1,0 0,0 0,0-1,0 1,0 0,0 0,0 0,0-1,0 1,0 0,0 0,0 0,0-1,0 1,0 0,0 0,0 0,0-1,0 1,1 0,-1 0,0 0,0-1,0 1,0 0,0 0,0 0,1 0,-1-1,0 1,0 0,0 0,1 0,-1 0,0 0,0 0,0 0,1 0,-1 0,0-1,0 1,1 0,10-4,1 0,0 0,13-1,434-101,119-16,265-38,2609-306,-2961 429,-165 21,-261 13,-11 0,-1 3,56 6,-92-2,-21 0,-22 2,-143 5,-363-5,-49 5,-210 5,-71 8,58 2,139 1,170 1,163-3,130-1,182-21,1 1,-1 1,-20 8,24-2,16-10,0-1,0 0,0 1,0-1,0 0,0 1,-1-1,1 0,0 1,0-1,0 0,0 1,0-1,1 0,-1 1,0-1,0 0,0 1,0-1,0 0,0 1,1-1,-1 0,0 1,0-1,0 0,1 1,-1-1,0 0,0 0,1 1,0-1,6 4,0 0,1-1,0 0,0 0,0-1,0 0,10 1,197 33,207 21,224 23,1999 264,-2308-291,-284-44,-12-4,-1 3,-1 1,0 1,55 24,-92-34,0 0,-1 1,1 0,0-1,-1 1,1 0,-1 0,1 0,-1 0,0 0,1 0,-1 0,0 1,0-1,0 0,0 1,0-1,0 1,1 2,-2-3,-1 0,1 0,-1 1,0-1,1 0,-1 0,0 0,0-1,0 1,0 0,0 0,0 0,0-1,0 1,0 0,0-1,0 1,0-1,-1 1,1-1,0 0,-3 1,-97 25,4-3,-192 57,-259 75,-222 64,251-68,-1120 314,1-59,1184-314,129-38,-2-20,289-36,38 2,-1 0,1 0,0 0,0 0,0 0,0 0,0 0,-1 0,1-1,0 1,0 0,0 0,0 0,0 0,-1 0,1 0,0 0,0 0,0 0,0 0,0-1,0 1,0 0,0 0,0 0,-1 0,1 0,0 0,0 0,0-1,0 1,0 0,0 0,0 0,0 0,0 0,0-1,0 1,0 0,0 0,0 0,0 0,0 0,0-1,0 1,0 0,0 0,0 0,1 0,-1 0,0-1,15-8,13-2,1 2,-1 0,38-5,-19 5,182-40,100-22,87-14,1732-173,-1785 246,-317 13,-34 0,0 0,0-1,0-1,20-3,-32 4,0 0,1 0,-1 0,0 0,0 0,1 0,-1 0,0 0,1 0,-1 0,0 0,0 0,1 0,-1 0,0 0,0 0,1 0,-1 0,0 0,0 0,1-1,-1 1,0 0,0 0,0 0,1 0,-1-1,0 1,0 0,0 0,0 0,1-1,-1 1,0 0,0 0,0-1,0 1,0 0,0 0,0-1,0 1,0 0,0 0,0-1,0 1,0 0,0-1,0 1,0 0,0 0,0-1,0 1,0 0,0 0,0-1,0 1,0 0,-1 0,1 0,0-1,0 1,-16-9,-9 0,-1 2,0 1,0 1,-39-2,33 3,-372-26,37 18,-138 4,-2718 1,3178 6,25 1,1 0,0 1,-34 6,37-1,16-6,0 1,0-1,0 0,0 0,0 0,0 1,0-1,0 0,0 0,0 0,0 1,0-1,0 0,0 0,0 0,0 1,0-1,0 0,0 0,0 0,1 0,-1 1,0-1,0 0,0 0,0 0,0 0,1 0,-1 1,0-1,0 0,0 0,0 0,1 0,-1 0,0 0,0 0,1 0,27 9,425 54,-4-38,-406-24,171 7,435 26,-419-28,-226-5,-1-1,1 1,-1 0,0 0,1 0,-1 0,0 1,0-1,0 1,0 0,0 0,0 0,0 0,-1 0,1 1,-1-1,0 1,4 5,1 4,0 0,0 1,6 19,-8-20,0 1,0-1,10 14,17 22,-20-29,0-1,1 0,19 18,-27-30,0-2,1 1,0-1,0 1,0-2,1 1,-1-1,1 0,0 0,0-1,0 1,0-2,12 3,28-1,76-5,-74-1,58 5,-104-1,1-1,0 1,-1 0,1 0,-1 0,1 0,-1 1,1-1,-1 1,0 0,0 0,0 0,0 1,0-1,2 3,2 4,0 0,0 0,8 16,-13-19,1 0,0-1,0 1,1-1,0 0,0 0,0 0,0 0,1-1,0 0,0 0,0 0,0 0,0-1,12 5,5-3,1-2,0 0,0-1,1-2,-1 0,25-4,20 0,1206 1,-658 6,-491-2,137-3,-76-27,295 24,-267 7,490-2,-652-2,68-12,-66 6,62-1,-7 11,-56 0,-1-2,76-9,-96 2,43-15,-52 14,1 1,0 1,47-5,287 9,-173 5,1414-3,-1574 2,0 1,1 2,-2 1,1 0,41 18,2 0,-33-15,0-2,1-1,0-1,0-3,48-1,-74-1,0 0,0 1,19 3,-9 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23.75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5410 1,'-442'18,"199"-5,-54-2,-82-2,-2573-19,2164 0,778 10,-107 5,105-3,0 0,1 0,-1 1,1 1,0 0,-1 0,-17 11,28-15,0 1,-1-1,1 1,0 0,-1-1,1 1,0 0,0 0,0 0,0 0,0 0,0 0,0 1,0-1,0 0,0 0,1 1,-1-1,0 0,1 1,-1-1,1 1,0-1,-1 1,1-1,0 0,0 1,0-1,0 1,0-1,0 1,1-1,-1 1,1 2,2 0,-1-1,1 1,0 0,0-1,0 0,1 0,-1 0,1 0,0-1,0 1,6 2,33 17,87 28,-95-37,185 64,109 36,1033 324,-769-251,-580-182,278 96,-279-96,33 16,-43-19,-1-1,1 1,0 0,-1 0,1 1,-1-1,1 0,-1 1,1-1,-1 1,0-1,0 1,0-1,0 1,0 0,0-1,1 3,-2-3,0 0,-1 0,1 0,0 0,0 0,-1 0,1 0,0 0,-1-1,1 1,-1 0,1 0,-1 0,1-1,-1 1,0 0,1-1,-1 1,0 0,1-1,-1 1,0-1,0 1,0-1,0 1,1-1,-1 0,0 1,-1-1,-34 11,32-11,-47 10,-75 4,62-8,-188 17,-89 2,-1730 61,2035-85,-11 0,-77-8,100 0,28 2,14-1,40-7,1 3,67-3,-49 6,370-25,288 5,2645 75,-2912-22,-354-20,-13 0,100 17,-183-17,-28-1,-106 5,-174 1,-211 6,-87 5,-1641 67,1791-59,389-25,-55 13,90-15,0 1,0 1,1 0,0 1,0 0,0 1,1 1,-12 9,17-13,1 0,-1 0,1 0,-1-1,0 0,0-1,-1 1,1-1,0-1,-1 1,1-1,-8 0,3-1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35.761"/>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6886 7654,'511'37,"-384"-24,287 54,-380-61,65 2,-40-5,18 11,-56-9,40 4,135-9,31 2,-225-2,0 0,0 0,0 0,0 0,0 0,1 1,-1-1,0 1,0 0,0-1,0 1,0 0,-1 0,1 1,0-1,0 0,-1 0,1 1,0-1,-1 1,0-1,1 1,-1 0,0 0,0-1,0 1,0 0,1 4,-1-3,-1 0,-1 0,1 0,0 1,-1-1,1 0,-1 0,0 0,0-1,0 1,0 0,-1 0,1 0,-1-1,0 1,0-1,0 1,0-1,-4 4,-19 15,-1-1,0-1,-48 25,46-27,-50 25,-2-3,-1-3,-2-4,-149 36,-354 30,447-83,-185-2,321-13,-90-7,84 6,1 0,0-1,0 0,-1-1,1 0,0 0,1 0,-11-7,15 8,0-1,1 1,-1-1,1 0,0 1,0-1,0 0,0 0,1 0,-1-1,1 1,-1 0,1-1,0 1,1 0,-1-1,1 1,-1-1,1 1,0-1,0 1,0-1,1 0,0 1,1-7,1 0,0 0,0 0,1 0,1 0,0 0,0 1,9-12,-1 6,0 0,1 1,0 0,1 1,31-20,92-45,-60 37,-57 29,188-97,-177 95,0 2,2 1,-1 1,59-9,-71 17,1 0,-1 0,1-2,-1 0,0-1,0-2,-1 0,35-17,-28 10,29-18,-54 31,0-1,0 1,0-1,0 0,0 0,0 0,0 0,0 0,-1 0,1 0,-1 0,0-1,1 1,-1 0,0-1,-1 1,2-6,-2 6,0 0,-1 0,1 0,-1 1,1-1,-1 0,0 0,0 0,0 0,0 1,0-1,0 0,-1 1,1-1,0 1,-1 0,1-1,-1 1,0 0,1 0,-1 0,0 0,-3-1,-48-19,47 19,-90-23,-174-24,136 29,19 1,-470-57,578 76,-42 0,47 0,1 0,0 0,0 0,-1 0,1 0,0 0,0 0,-1 1,1-1,0 1,0-1,0 1,0-1,-1 1,1-1,0 1,0 0,0 0,0-1,0 1,1 0,-1 0,0 0,0 0,1 0,-1 0,0 0,1 1,-1 0,1-1,0 0,0 0,0 0,1 0,-1 0,1 0,-1 0,0 0,1 0,-1 0,1 0,0-1,-1 1,1 0,0 0,0-1,-1 1,1 0,0-1,0 1,0-1,1 1,26 13,-23-12,157 57,184 42,-288-86,1184 254,-1067-223,-153-40,-19-5,-1 0,1-1,0 1,-1-1,1 0,0 0,0 0,-1 0,1-1,0 1,-1-1,1 1,0-1,-1 0,1 0,-1 0,1 0,-1-1,0 1,1-1,1-1,5-5,-1 0,0-1,13-17,15-16,-31 38,-1 0,0-1,0 1,0-1,-1 0,1 0,-1 0,0-1,-1 1,1-1,-1 0,0 1,-1-1,3-12,-4 14,0-1,1 1,-2-1,1 1,0 0,-1-1,0 1,0 0,0-1,-1 1,0 0,1 0,-1 0,-1 0,1 0,0 1,-1-1,0 1,0-1,0 1,-4-3,-12-9,-1 1,0 1,-1 0,0 2,-1 0,-1 1,0 2,0 0,0 1,-40-5,-9 4,0 4,-94 5,130 1,23-1,-1 0,0 0,1-1,-1-1,1-1,-21-4,33 6,1 0,0 0,-1 0,1 0,0 0,0 0,-1 0,1 0,0-1,-1 1,1 0,0 0,0 0,-1 0,1-1,0 1,0 0,0 0,-1 0,1-1,0 1,0 0,0 0,0-1,-1 1,1 0,0 0,0-1,0 1,0 0,0-1,0 1,0 0,0 0,0-1,0 1,0 0,0-1,0 1,0 0,0-1,13-10,21-6,11 2,0 1,48-6,-51 12,0-2,80-31,-100 32,-11 5,0-1,0-1,-1 1,15-12,-22 15,0 0,0-1,-1 1,0-1,1 0,-1 0,0 0,0 0,0-1,-1 1,1 0,-1-1,0 1,0-1,0 1,0-1,-1 1,1-1,-1-4,-1-1,1 0,-2 0,1 0,-1 1,-1-1,1 0,-2 1,1 0,-8-14,-3-1,-1 1,-19-23,-19-16,-118-104,-78-35,149 127,-2 4,-143-73,189 115,-1 2,-1 2,-1 4,-1 1,0 4,-94-12,110 24,1 1,-1 1,-74 13,114-13,1 1,0-1,0 1,-1 0,1 0,0 1,0-1,0 1,1-1,-4 3,5-4,1 1,0-1,0 0,0 0,-1 1,1-1,0 0,0 0,0 1,0-1,0 0,-1 0,1 1,0-1,0 0,0 1,0-1,0 0,0 1,0-1,0 0,0 0,0 1,0-1,0 0,0 1,1-1,-1 0,0 0,0 1,0-1,0 0,0 0,1 1,-1-1,0 0,0 1,24 10,14-3,1-1,0-2,72 0,-66-3,955 5,-800-8,-198 1,36-2,-24-4,-14 5,0 1,0 0,0-1,0 1,0-1,0 1,0 0,0-1,0 1,0 0,0-1,0 1,0-1,0 1,0 0,0-1,0 1,-1 0,1-1,0 1,0 0,0-1,-1 1,1 0,0 0,0-1,-1 1,1 0,0 0,0-1,-1 1,1 0,0 0,-1 0,0-1,-10-6,-1 1,1 0,-2 1,1 0,0 1,-1 1,0 0,-13-2,-351-42,355 45,-325-26,-85-5,144 12,-682-60,11-55,619 57,243 50,-126-56,195 72,0-1,0-1,1-2,1 0,1-2,1-1,0-1,-36-42,44 43,1-1,1-1,2 0,0-1,1 0,1-1,1 0,2 0,0-1,2 0,-4-39,5 20,3-1,8-85,7 31,48-175,134-299,115-148,57-38,9 58,-23 107,-47 134,-59 133,-61 114,-79 108,-91 90,1 1,0 1,37-19,-51 30,0 0,0 0,0 0,0 1,1 0,-1-1,9 0,-9 6,-9 3,-8 1,1 0,-1 0,0-1,-26 10,21-9,-326 140,-3 17,-167 89,-149 86,-988 559,40 77,1230-726,95-65,-53 23,315-194,0-1,-1-1,-39 13,45-21,40-12,79-20,27-11,650-191,151-32,2872-791,-3288 913,-183 48,-233 65,-54 17,-2-2,42-19,-74 26,-17 4,-115 8,59-1,-166 16,-137 17,-141 21,-1752 264,1889-266,-72 11,261-48,177-21,0 0,1 0,-1 0,1-1,-1 0,0 0,-6-3,11 4,1 0,-1 0,0 0,1-1,-1 1,1 0,-1-1,1 1,-1 0,1-1,-1 1,1-1,-1 1,1-1,0 1,-1-1,1 1,0-1,-1 1,1-1,0 1,0-1,-1 0,1 1,0-1,0 0,0 0,1-1,-1 1,1 0,0-1,-1 1,1 0,0 0,0-1,-1 1,1 0,0 0,0 0,0 0,1 0,-1 0,0 1,2-2,17-10,1 0,0 2,0 0,2 1,42-10,-20 5,696-188,-476 149,-254 50,0 0,-1-1,1 0,19-11,-28 14,0-1,0 1,0 0,-1-1,1 1,0-1,-1 0,1 0,-1 1,0-1,1 0,-1 0,1-3,-1 3,-1 1,0-1,0 1,0-1,0 1,0-1,0 1,0-1,0 1,-1-1,1 1,-1 0,1-1,-1 1,1 0,-1-1,0 1,0 0,1-1,-1 1,0 0,0 0,-2-1,-3-4,0 1,0-1,-1 1,1 1,-1-1,-15-6,-57-19,66 26,-102-32,-229-38,-129 15,420 53,-104-11,-649-46,908 57,540-65,-467 49,666-86,-662 85,1485-188,7 25,-1192 144,-459 41,424-17,-406 21,-38-3,0 0,0 0,0 0,0 0,0 0,-1 1,1-1,0 0,0 0,0 0,0 0,0 0,0 0,0 0,0 1,0-1,0 0,0 0,0 0,0 0,0 0,0 0,0 0,0 1,0-1,1 0,-1 0,0 0,0 0,0 0,0 0,0 0,0 0,0 1,0-1,0 0,0 0,0 0,1 0,-1 0,0 0,0 0,0 0,0 0,0 0,-67 9,-148 4,-199 11,-211 16,-2141 179,1798-137,473-43,127-14,-45-5,379-18,23-1,1 0,0-1,-1 0,1-1,0 0,0-1,-15-4,24 6,0 0,0-1,0 1,0-1,0 1,0-1,0 0,0 1,0-1,1 0,-1 1,0-1,0 0,1 0,-1 0,0 0,1 0,-1 0,1 0,-1 0,1 0,0 0,-1 0,1 0,0 0,0 0,0 0,0 0,0-1,0 1,0 0,0 0,0 0,0 0,1 0,-1 0,0 0,1 0,-1 0,1 0,-1 0,1 0,0 0,-1 0,1 0,0 0,-1 1,1-1,0 0,1 0,10-10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6:46.887"/>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3465 5788,'354'-259,"280"-194,-385 294,365-254,-609 409,101-80,-89 69,-1 0,0-2,24-33,-35 43,-1 0,-1 0,1 0,-1-1,-1 1,1-1,-1 1,-1-1,1 0,-1 0,0-16,-2 8,-1 1,0-1,-1 0,-1 1,-8-25,1 12,-2-1,-32-51,0 12,-75-87,16 39,-121-105,-328-220,-201-43,-86 36,32 81,112 98,153 92,160 75,350 94,-140-29,136 31,0 1,-43 1,58 7,22-2,0-1,0 0,0 0,0 1,0-1,0 0,0 1,0-1,0 0,0 0,0 1,0-1,0 0,0 0,1 0,-1 1,0-1,0 0,0 0,0 1,1-1,-1 0,0 0,0 0,0 0,1 1,-1-1,0 0,0 0,1 0,-1 0,0 0,0 0,1 0,-1 0,0 0,0 0,1 0,44 15,43-2,159 5,-202-16,343 10,148-3,868 30,-3 66,-1085-64,39 29,-331-64,-15-5,-1 1,1 0,-1 0,0 1,0 0,0 1,-1 0,1 0,11 9,-18-12,0-1,0 1,-1 0,1-1,0 1,-1 0,1 0,-1-1,1 1,-1 0,1 0,-1 0,0 0,1 0,-1 0,0 0,0 0,1-1,-1 1,0 0,0 0,0 0,0 0,-1 0,1 0,0 1,-1 0,0 0,0 0,0 0,0-1,-1 1,1-1,0 1,-1-1,1 1,-1-1,-3 2,-4 3,-1-1,0 0,-19 6,-118 24,122-30,-161 31,-115 21,-156 35,-1727 464,1831-456,-51 31,375-120,20-9,1 1,-1 0,1 0,0 1,0 0,0 1,0-1,1 1,0 1,-9 7,16-12,-1-1,1 1,0-1,0 0,-1 1,1-1,0 1,0-1,-1 1,1-1,0 0,0 1,0-1,0 1,0-1,0 1,0-1,0 1,0-1,0 1,0-1,0 1,0-1,0 1,0-1,1 1,-1-1,0 1,0-1,1 1,-1-1,0 0,0 1,1-1,-1 0,0 1,1-1,-1 0,1 1,-1-1,0 0,1 0,-1 1,1-1,-1 0,1 0,0 1,26 5,10-2,56-3,-57-1,486-1,-5 9,180 4,2237 24,-2507-33,7 11,-386-10,-42-1,-9-1,-70 4,-60-4,-195 8,-168 19,-186 20,-134 24,-2156 240,2555-268,-16-1,368-38,112-9,303-30,1-8,116-11,1256-88,-1295 110,-16-3,-91 4,61-8,-225 22,-188 16,-35-3,46 1,-301-10,19 11,-100 4,-1841 128,2192-126,32-3,0-1,0-1,0 0,-26-4,32-1,15-3,20-8,-21 14,58-30,68-27,-39 21,318-129,271-60,252-26,181 5,1430-131,-2027 337,-170 27,-292 12,2 0,0 2,104 14,-154-14,-1 0,1 1,-1-1,1 1,-1-1,1 1,-1 0,1 0,-1 0,0 1,1-1,-1 1,0-1,0 1,3 2,-5-3,0 0,0-1,1 1,-1 0,0 0,0 0,0 0,0-1,0 1,0 0,0 0,0 0,0 0,0 0,0-1,-1 1,1 0,0 0,-1 0,1-1,0 1,-1 0,1-1,-1 1,1 0,-1-1,0 1,1 0,-2 0,-3 4,-1-1,0 1,0-1,0-1,-1 1,1-1,-1 0,-10 3,-135 30,125-31,-182 37,-177 36,-236 40,-3140 592,3259-618,111-27,102-23,-32-11,253-30,44-4,27 0,13 0,171-26,32-12,104-14,96-8,1689-139,-1661 174,-95 11,72 4,-264 14,-149 1,-24 0,-30 0,-222 0,-25-1,-115-1,-1873-1,2230 1,43-3,12-1,13-5,2 0,33-8,16-5,169-59,184-60,177-44,2358-608,-2845 768,-81 16,-32 9,0 0,0 0,-1 0,1 0,0 0,0-1,0 1,0 0,0 0,0 0,0 0,0 0,0 0,0 0,0 0,0-1,0 1,0 0,0 0,0 0,0 0,0 0,0 0,0-1,0 1,0 0,0 0,0 0,0 0,0 0,0 0,0 0,0-1,0 1,0 0,0 0,0 0,0 0,0 0,0 0,1 0,-1 0,0 0,0 0,0-1,0 1,0 0,0 0,0 0,0 0,1 0,-1 0,0 0,0 0,0 0,0 0,0 0,0 0,0 0,1 0,-1 0,-43-3,25 2,-255-10,14 6,-94 6,-1459 49,1751-46,-114 10,139-10,1 3,-59 18,93-25,0 0,1 0,-1 0,1 1,-1-1,0 0,1 0,-1 0,1 1,-1-1,0 0,1 0,-1 1,1-1,-1 1,1-1,-1 1,1-1,0 0,-1 1,1-1,-1 1,1 0,12 4,36-2,-48-3,356 16,73 19,172 18,1865 191,-2091-201,60 17,-425-59,23 4,0 2,54 17,-84-22,1-1,-1 1,0 0,0 0,0 0,0 0,0 0,0 0,-1 1,1 0,-1-1,1 1,-1 0,0 0,0 0,0 1,-1-1,1 0,-1 1,0-1,0 1,0-1,0 7,5 9,-5-17,-1 0,1-1,-1 1,1 0,-1-1,0 1,1 0,-1 0,0-1,0 1,-1 0,1 0,0-1,0 1,-1 0,1-1,-1 1,0 0,1-1,-1 1,0-1,0 1,0-1,0 1,0-1,0 0,-1 1,1-1,0 0,-1 0,1 0,-1 0,1 0,-1 0,1-1,-1 1,-2 0,-5 2,1-1,-1 0,0-1,1 0,-1 0,-15-1,-375-47,277 28,-145-22,-625-84,-17 61,867 63,11-1,-62 6,86-3,0 0,0 0,0 1,0 0,0 0,1 1,-1-1,1 2,-1-1,1 1,0 0,0 0,-9 9,13-11,0 0,0 0,1 0,-1 0,1 0,0 0,-1 0,1 0,0 0,0 1,0-1,1 1,-1-1,0 0,1 1,0-1,-1 1,1-1,0 1,0-1,1 1,-1-1,1 1,-1-1,1 1,-1-1,1 1,0-1,0 0,1 0,-1 1,0-1,1 0,-1 0,1 0,0-1,2 4,9 6,0 0,1 0,1-2,24 14,-26-16,837 420,-514-268,-153-71,618 316,-798-403,-1 1,0-1,1 0,-1 1,0-1,1 1,-1 0,0 0,0 0,-1 0,1 0,0 0,-1 0,1 0,-1 1,3 4,-4-6,0 0,0-1,0 1,0 0,-1 0,1 0,0-1,0 1,0 0,-1 0,1 0,0-1,-1 1,1 0,-1-1,1 1,-1 0,1-1,-1 1,1 0,-2 0,-1 1,0 0,0 0,-1 0,1 0,0-1,-1 0,-5 2,-39 9,-1-1,-53 4,-31 3,-318 52,-178 23,-1856 238,2103-286,104-14,-24-4,268-26,28-2,0 1,0 0,0 1,-1-1,1 1,0 1,-8 1,47 6,204-2,-74-6,106 9,141 7,132 13,1648 137,-1879-136,16 4,-298-33,-24-2,-1 0,0 0,1 0,-1 0,1 1,-1 0,0 0,0 0,1 1,-1-1,0 1,6 3,-10-4,0-1,1 0,-1 1,0-1,0 0,1 1,-1-1,0 1,0-1,0 1,0-1,0 0,1 1,-1-1,0 1,0-1,0 1,0-1,0 1,0-1,0 0,0 1,-1-1,1 1,0-1,0 1,0-1,0 0,-1 1,1-1,0 1,0-1,-1 0,1 1,0-1,-1 0,1 1,0-1,-1 0,0 1,-16 12,16-13,-15 9,0-1,-1 0,0-1,0-1,-1-1,0-1,0 0,-22 2,-242 17,107-12,-278 29,-2188 355,2367-332,252-58,13-3,0 0,0 1,1-1,-1 2,1-1,-9 6,17-9,-1 0,1 0,0 0,0 0,-1 0,1 0,0 0,0 1,-1-1,1 0,0 0,0 0,0 0,-1 1,1-1,0 0,0 0,0 0,0 1,-1-1,1 0,0 0,0 0,0 1,0-1,0 0,0 0,0 1,0-1,0 0,0 0,0 1,0-1,0 0,0 1,0-1,0 0,0 0,0 1,0-1,0 0,0 0,0 1,0-1,1 0,-1 0,0 0,0 1,0-1,0 0,1 0,-1 0,0 0,0 1,0-1,1 0,-1 0,1 0,16 5,61 1,-41-5,320 14,25 8,125 14,1398 133,-1508-115,-382-53,-2 0,0 0,0 1,0 1,-1 0,1 0,20 12,-33-16,1 0,-1 0,0 0,1 0,-1 0,0 0,0 0,1 0,-1 0,0 0,0 0,1 1,-1-1,0 0,0 0,1 0,-1 1,0-1,0 0,0 0,1 0,-1 1,0-1,0 0,0 0,0 1,0-1,1 0,-1 1,0-1,0 0,0 0,0 1,0-1,0 0,0 1,0-1,0 0,0 0,0 1,0-1,0 0,-1 1,1-1,0 0,0 0,0 1,0-1,0 0,-1 0,1 1,0-1,0 0,0 0,-1 0,1 1,0-1,0 0,-1 0,1 0,0 0,0 0,-1 1,1-1,0 0,0 0,-1 0,1 0,-1 0,-25 5,-132 0,95-6,-201 4,-136 12,-112 10,468-23,-1225 67,7 35,965-68,-43 20,321-51,11-4,-1 1,0 0,0 0,1 1,0 0,-1 0,1 1,0 0,-10 8,17-11,1-1,-1 1,1-1,-1 1,1-1,-1 1,1 0,-1-1,1 1,0 0,-1-1,1 1,0 0,0-1,-1 1,1 0,0 0,0-1,0 1,0 0,0 0,0 0,0-1,0 1,0 0,1 0,-1-1,0 1,0 0,1-1,-1 1,0 0,1-1,-1 1,0 0,1-1,-1 1,1 0,0-1,-1 1,1-1,-1 0,1 1,0-1,0 1,33 17,-6-9,0-1,0-1,55 6,98-2,-139-10,596 0,-3-26,-138 4,-335 15,517 7,-668 0,14 1,1 1,25 7,-46-9,0 0,0 1,0 0,0 0,-1 0,1 0,0 1,-1 0,0 0,1 0,-1 0,0 1,-1-1,1 1,5 7,-9-9,1-1,0 1,-1-1,1 1,0-1,-1 1,0-1,1 1,-1-1,0 1,0-1,0 1,0 0,0-1,0 1,0-1,0 1,-1-1,1 1,-2 2,1-1,-1 0,0 0,0 0,-1 0,1 0,0 0,-1-1,0 0,-3 3,-8 5,-1-1,-1 0,-18 7,20-10,-610 259,340-150,-180 73,-331 140,762-313,21-11,0 1,1 0,0 1,-17 11,25-11,12-4,58-11,211-53,-90 17,319-65,171-21,621-78,14 64,-913 119,-115 21,-205 5,-1 4,83 14,-162-17,24 3,-1 1,41 14,-60-18,0 1,0-1,0 1,0 0,-1 0,1 0,-1 1,1-1,-1 1,0 0,0 0,0 0,0 0,0 0,-1 1,0-1,0 1,0-1,0 1,0 0,-1 0,2 6,-2-8,-1-1,0 1,0-1,0 0,0 1,-1-1,1 1,0-1,-1 1,1-1,-1 0,1 1,-1-1,0 0,1 0,-1 1,0-1,0 0,0 0,0 0,0 0,0 0,0 0,0 0,0 0,-2 0,-5 3,1-1,0 0,-16 4,13-4,-217 56,208-55,-250 61,-117 25,-383 87,-1227 303,1601-370,356-99,21-7,1 1,0 1,0 1,-17 9,33-16,0 1,-1-1,1 1,0 0,0 0,0 0,0-1,0 1,0 0,0 0,0 0,0 1,0-1,1 0,-2 2,2-2,0-1,0 1,0-1,0 1,0-1,0 1,0-1,0 1,1-1,-1 1,0-1,0 1,1-1,-1 0,0 1,0-1,1 1,-1-1,0 0,1 1,-1-1,1 0,-1 1,0-1,1 0,-1 0,1 1,0-1,5 3,0-1,1 0,-1-1,1 1,11 0,227 2,-180-5,238-5,97-1,-300 6,1851-2,-1941 3,311 18,-292-15,-1 1,31 10,-43-9,-15 0,-27-1,-169 5,-93 6,-217 24,-170 31,-55 14,52-1,120-11,141-15,137-13,115-8,152-33,0 1,1 0,-1 1,-14 9,26-14,0 1,0 0,-1 0,1 0,0-1,0 1,0 0,1 0,-1 0,0 1,0-1,0 0,0 2,1-3,0 1,0-1,0 1,-1-1,1 1,0 0,0-1,1 1,-1-1,0 1,0-1,0 1,0-1,0 1,1-1,-1 1,0-1,0 1,1-1,-1 1,0-1,1 1,1 1,1 1,0-2,-1 1,1 0,0 0,0-1,0 1,4 0,16 5,1-1,0-1,0-1,27 1,-37-3,360 33,223 25,817 154,-1250-185,-133-20,-31-9,0 0,-1 1,1-1,0 0,0 0,0 0,0 0,-1 0,1 0,0 0,0 1,0-1,0 0,0 0,0 0,-1 0,1 1,0-1,0 0,0 0,0 0,0 1,0-1,0 0,0 0,0 0,0 0,0 1,0-1,0 0,0 0,0 0,0 1,0-1,0 0,0 0,0 0,0 1,0-1,0 0,1 0,-1 0,0 0,0 1,0-1,0 0,0 0,1 0,-1 0,0 0,0 1,0-1,0 0,1 0,-1 0,0 0,0 0,0 0,0 0,1 0,-1 0,0 0,0 0,0 0,1 0,-1 0,0 0,-17 4,-18-1,-39-1,41-1,-660 2,-608 12,1059-6,235-10,29-3,505-73,44-7,2134-261,-2235 300,-120 18,-340 27,382-17,-369 17,0 1,1 1,-1 0,33 10,-54-12,-1 0,1 0,-1 1,1-1,-1 1,1-1,-1 1,1 0,-1-1,1 1,-1 0,0 0,0 0,1 0,1 2,-3-2,-1 0,1-1,0 1,0-1,-1 1,1-1,0 1,-1-1,1 0,-1 1,1-1,0 1,-1-1,1 0,-1 1,1-1,-1 0,1 1,-1-1,1 0,-1 0,1 0,-1 1,0-1,1 0,-1 0,0 0,-13 3,0 0,-24 0,-235 1,6-4,-101-1,-1391-23,1116 13,691 10,68-11,-25 1,174-15,95-2,-203 16,1652-95,-1577 104,-217 0,-21-3,-25-6,-159-44,-88-11,-237-37,-205-20,-688-77,-7 30,1020 124,137 15,108 7,144 24,-1 0,1-1,-1 0,1 0,0 0,0-1,-11-6,17 9,0 0,-1-1,1 1,0 0,-1-1,1 1,0 0,0-1,-1 1,1 0,0-1,0 1,0 0,-1-1,1 1,0-1,0 1,0 0,0-1,0 1,0-1,0 1,0-1,0 1,0 0,0-1,0 0,13-11,5 5,0 1,31-8,142-33,148-35,155-22,910-147,15 78,-1096 150,43 12,-238 18,-122-8,-7-2,-17-9,-39-17,49 26,-138-64,-331-125,-6 21,-2241-573,2442 690,-15 0,274 50,18 4,0-1,-1 0,1 0,0 0,0-1,0 0,0 0,1 0,-7-4,11 6,-1-1,1 0,0 1,-1-1,1 1,0-1,0 0,0 1,0-1,0 0,0 1,-1-1,2 0,-1 1,0-1,0 0,0 1,0-1,0 0,0 1,1-1,-1 0,0 1,1-1,-1 1,0-1,1 0,-1 1,1-1,-1 1,1-1,-1 1,1 0,-1-1,1 1,-1-1,2 1,26-22,-27 21,20-12,0 1,1 1,0 1,0 1,29-7,-38 11,225-72,161-52,135-43,-120 38,819-257,9 63,-855 252,-87 31,62 18,-329 27,0 1,0 2,41 9,-74-12,1 0,0 0,-1 0,1 1,0-1,-1 0,1 0,0 0,-1 0,1 0,0 0,0 0,-1 0,1-1,0 1,-1 0,1 0,-1 0,1-1,0 1,-1 0,1-1,-1 1,2-1,-2 0,0 1,0-1,0 1,0-1,0 0,0 1,0-1,0 1,-1-1,1 1,0-1,0 1,0-1,-1 1,1-1,0 1,0 0,-1-1,1 1,-1-1,1 1,0 0,-1-1,1 1,-1 0,1-1,0 1,-1 0,0-1,-8-4,0 1,0 0,0 0,-1 1,-13-4,-14-4,-468-191,273 104,70 32,-192-80,349 144,-4-2,0 0,0 0,1 0,0-1,-16-12,23 15,0 1,0 0,0 0,0-1,0 1,0-1,0 1,0-1,1 1,-1-1,0 1,1-1,-1 0,1 1,0-1,-1-3,2 3,-1 0,1-1,-1 1,1 0,0 0,0-1,0 1,0 0,0 0,0 0,0 0,1 0,-1 1,1-1,2-2,8-7,0 2,1-1,0 2,0 0,0 0,22-8,96-30,-105 37,484-126,-325 90,-127 30,-21 4,0 3,51-7,-75 15,23-4,-34 4,-1-1,1 1,0 0,-1-1,1 0,-1 1,1-1,-1 0,0 0,1 1,-1-1,0 0,1-1,-1 1,0 0,0 0,2-3,-3 3,0 0,0 0,0 0,0 0,0 0,0 0,0 0,0 0,0 0,0 0,0 0,-1 0,1 0,0 0,-1 0,1 0,-1 0,1 0,-1 0,0 0,1 1,-1-1,0 0,1 0,-1 1,0-1,0 0,0 1,0-1,0 1,0-1,0 1,1-1,-1 1,-2-1,-39-16,40 17,-181-47,-287-48,-100-21,-460-98,1000 209,17 3,-1-1,1 0,-26-10,38 13,0 0,0-1,0 1,0 0,0-1,0 1,1-1,-1 1,0-1,0 1,1-1,-1 1,0-1,1 0,-1 1,0-1,1 0,-1 0,1 0,-1 1,1-1,0 0,-1 0,1 0,0 0,-1 0,1-1,1 1,-1 0,1 0,-1 0,1 0,0-1,-1 1,1 0,0 0,0 0,0 0,0 1,0-1,0 0,0 0,0 1,2-2,6-3,0 1,0 0,1 0,11-2,138-18,-138 22,613-71,733-87,-1281 149,193-13,-253 25,-19 0,-16 0,-11 0,-1-1,1-1,-34-6,-1-1,-954-96,237 26,420 42,63 8,211 21,-383-21,436 29,39 1,41 1,988 1,-608-6,824 2,-2090 0,820 0,3 1,1-1,-1-1,0 1,0-1,-13-4,21 5,0 0,-1 0,1 0,0 0,0 0,-1 0,1 0,0 0,0 0,-1 0,1 0,0 0,0 0,-1 0,1 0,0 0,0 0,0-1,-1 1,1 0,0 0,0 0,0 0,-1-1,1 1,0 0,0 0,0 0,0-1,0 1,0 0,-1 0,1-1,0 1,0 0,0 0,0-1,0 1,0 0,0 0,0-1,0 1,0 0,0 0,0-1,0 1,0 0,0 0,1 0,-1-1,0 1,0 0,0 0,0-1,0 1,0 0,1 0,-1 0,0-1,0 1,0 0,1 0,17-9,11 1,-1 1,33-4,-31 6,579-75,-350 49,52-8,574-69,-847 104,19-3,0 2,73 4,-126 0,-6 0,-17-5,-30-6,12 5,0-2,1-2,0-1,-37-19,53 23,0 1,0 1,-1 1,1 1,-1 1,0 0,-31 1,327 6,-260-4,1 1,-1 0,0 2,1 0,-1 0,-1 1,1 1,26 13,3 1,57 17,-97-35,0 0,-1 1,0 0,1-1,-1 1,0 1,0-1,0 0,0 1,-1-1,1 1,-1 0,1 0,-1 0,0 0,0 0,0 1,-1-1,1 0,-1 1,0 0,0-1,1 7,1 7,-1 1,-1-1,-3 34,1-27,-1-2,-1 0,-10 37,7-35,1-1,-2 27,6 172,2-119,0-85,2 0,0 0,0 0,2-1,0 0,10 22,13 44,7 79,-21-111,-10-41,-1 0,0 1,-1-1,2 19,-6-27,-4-9,-2-10,-26-62,7 15,-37-63,-29-63,53 122,-71-118,81 142,-2 1,-41-42,48 56,12 13,-2 0,0 1,-17-14,29 26,0 1,-1-1,1 1,0 0,-1 0,0 0,0 1,1-1,-1 1,0 0,0 0,0 0,0 0,0 1,0 0,-1 0,1 0,0 0,0 1,0-1,-6 3,7-2,1 0,0 1,-1 0,1-1,0 1,0 0,0 0,0 0,0 1,0-1,1 0,-1 1,1-1,-1 1,1 0,0-1,0 1,0 0,1-1,-1 1,1 0,-1 0,1 3,-1 11,0 0,3 29,-1-35,25 246,63 270,-83-497,-1-1,-1 1,-2-1,-1 1,-3 35,2-63,0 1,-1-1,1 1,-1 0,0-1,1 1,-1-1,0 0,0 1,-1-1,1 0,0 1,-1-1,1 0,-1 0,0 0,0 0,0-1,0 1,0 0,0-1,0 1,-1-1,1 0,0 0,-1 0,1 0,-1 0,1 0,-1-1,1 1,-1-1,0 0,1 0,-1 0,-4 0,-2-1,-1-1,1 0,0 0,0-1,1 0,-1 0,1-1,-1 0,-9-7,-2-4,0 0,2-1,0-1,-17-21,-61-83,63 78,-161-245,107 154,67 101,-22-51,42 84,0 0,0 0,0 0,0 0,0 0,0 0,0 0,0 0,0 0,0 0,0 0,0 0,0 1,0-1,0 0,0 0,0 0,0 0,0 0,0 0,0 0,0 0,-1 0,1 0,0 0,0 0,0 0,0 0,0 0,0 0,0 1,0-1,0 0,0 0,0 0,0 0,0 0,0 0,-1 0,1 0,0 0,0 0,0 0,0 0,0 0,0 0,0 0,0 0,0 0,0 0,0 0,0 0,-1-1,1 1,0 0,0 0,0 0,-1 14,0 19,1-22,0 0,-1 0,-1 1,0-1,0 0,-1 0,-7 18,-4 1,-23 37,29-53,-2-1,1 0,-2 0,-18 17,8-9,12-12,0-1,-2 0,1 0,-1-1,0 0,-19 8,-77 25,61-24,11-5,0-2,0-1,-1-2,-55 3,-148-9,109-3,73 3,-279-13,-235-9,91 10,0-5,266 13,-349-39,389 25,117 13,-358-42,318 31,1-5,-115-39,192 53,0-1,1-1,-1 0,2-1,0-1,0-1,1-1,0 0,2-1,-1 0,1-1,-19-29,20 24,1-1,1 0,1-1,1 0,1 0,1-1,1 0,0-1,2 1,-1-36,1-49,12-111,-6 209,0 0,0 0,1 1,0-1,1 1,0-1,0 1,1 0,0 1,1-1,0 1,0 0,0 1,1-1,14-11,-3 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7:21.906"/>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10539 1628,'813'-194,"-408"68,-395 123,1-1,-1-1,0 1,-1-2,1 1,-1-1,0-1,10-9,-18 16,0-1,0 1,-1-1,1 0,0 1,-1-1,1 0,-1 1,1-1,-1 0,1 0,-1 1,0-1,1 0,-1 0,0 0,0 0,1 0,-1 1,0-1,0 0,0 0,0 0,0 0,0 0,0 0,-1 0,1 1,0-1,0 0,-1 0,1 0,0 0,-1 1,1-1,-1 0,1 0,-2 0,-1-2,0 2,0-1,0 0,-1 1,1-1,0 1,-1 0,-6-1,-163-31,-26 0,-102-18,-122-16,-123-16,-1830-181,1938 229,89 9,207 15,-428-13,548 26,28 1,44 3,-38-5,83 7,114-5,171-19,237-21,224-25,1444-137,-146 12,-1640 148,-159 14,-28 7,-289 17,-20 1,-4 1,-31 1,-762 28,424-15,-78 3,-2913 191,3268-201,34-5,0 3,1 3,-66 19,117-27,1 0,0 1,0 0,0 1,0-1,0 1,1 0,-1 0,1 1,0 0,0 0,-6 5,11-8,0 0,-1-1,1 1,0 0,-1-1,1 1,0 0,0-1,0 1,0 0,-1 0,1-1,0 1,0 0,0-1,1 1,-1 0,0 0,0-1,0 1,0 0,1-1,-1 1,0 0,1-1,-1 1,0-1,1 1,-1 0,1-1,-1 1,1-1,-1 1,1-1,0 1,-1-1,1 0,-1 1,1-1,0 0,-1 1,1-1,0 0,-1 0,1 0,0 0,0 0,40 9,77-4,-34-4,157 9,155 5,168 8,2257 139,-2586-147,67 5,-13 9,-244-21,-41-5,-9-1,-15 0,-300-17,183 3,-82-2,-72-7,-76-2,-73 4,-1029 7,-3 112,1147-48,263-37,1 2,1 3,-65 31,-45 38,140-73,0-1,0-2,-2-1,-34 9,-139 25,82-21,-616 112,303-61,109-14,-596 104,-7-65,276-102,319-6,167 7,-31 1,-220-28,367 21,-88-12,-263-68,326 65,45 13,1-1,0-1,-41-20,67 27,0 1,0-1,1-1,-1 1,1-1,0 0,0 0,0 0,0 0,1 0,-4-7,6 9,0-1,0 1,0 0,0-1,1 1,-1 0,1-1,-1 1,1-1,0 1,0-1,0 1,1-1,-1 1,0-1,1 1,0 0,-1-1,1 1,0 0,0-1,0 1,1 0,-1 0,1 0,-1 0,3-2,1-2,1 0,0 0,1 1,-1-1,1 2,0-1,10-4,4-1,41-12,-8 7,61-8,155-8,116 9,120 14,134 20,816 122,-1132-79,37 27,-347-78,-5-2,0 0,0 1,0 0,0 1,0 0,-1 0,1 1,-1 0,8 7,-15-11,-1-1,1 1,-1-1,1 1,0-1,-1 1,1-1,-1 1,0 0,1-1,-1 1,0 0,1 0,-1-1,0 1,1 0,-1 0,0-1,0 1,0 0,0 0,0-1,0 1,0 0,0 0,0 0,-1 1,0-1,0 0,1 0,-1 0,0 0,0 0,-1 0,1 0,0 0,0 0,0 0,-1-1,1 1,-3 1,-4 1,0-1,-1 0,-16 3,-24-1,0-3,0-1,-72-11,-145-36,151 24,-477-80,-206-40,716 126,-151-54,229 69,-1 0,1 0,0 0,-1-1,1 1,-4-5,7 7,1-1,-1 1,1-1,-1 0,1 1,-1-1,1 0,-1 1,1-1,0 0,-1 1,1-1,0 0,0 1,0-1,-1 0,1 0,0 1,0-1,0-1,1 1,-1 0,1 0,-1 0,1 0,-1 0,1 0,0 0,-1 0,1 0,0 0,0 0,0 1,0-1,-1 0,1 1,0-1,3-1,13-6,2 0,-1 1,1 1,0 1,36-6,-8 2,169-33,798-106,-847 126,-149 20,556-57,-556 58,-1 1,22 3,-34-2,0 0,-1 0,1 0,0 0,0 1,-1 0,1 0,-1 1,0-1,1 1,6 5,4 4,-12-10,0 1,1-1,-1 1,0 0,-1 0,6 5,-8-8,0 1,0-1,0 0,0 0,0 0,0 1,0-1,0 0,0 0,0 0,0 1,0-1,0 0,0 0,0 1,0-1,0 0,0 0,0 0,0 1,0-1,-1 0,1 0,0 0,0 0,0 1,0-1,0 0,0 0,-1 0,1 0,0 1,0-1,0 0,0 0,-1 0,1 0,0 0,0 0,0 0,-1 0,1 0,0 0,0 0,-1 0,1 0,-13 3,11-3,-50 3,-1-2,-83-10,-104-28,132 19,-182-31,-294-90,511 118,-110-39,177 58,1 0,-1 0,1 0,0-1,0 0,0 0,0 0,1-1,-1 1,1-1,0 0,-4-5,8 8,-1 0,1 1,-1-1,1 0,0 1,-1-1,1 0,0 0,-1 0,1 1,0-1,0 0,0 0,0 0,0 0,0 0,0 1,0-1,0 0,1 0,-1 0,0 1,0-1,1 0,-1 0,1 1,-1-1,0 0,1 0,-1 1,2-2,27-17,8 4,-1 1,2 1,0 2,60-9,162-21,570-30,5 46,-763 24,329 6,-413-5,-360-35,-1384-89,1356 138,312-5,0 4,-129 36,212-48,-9 3,1 0,-1 1,-16 9,27-12,-1 0,1 0,0 0,0 1,0-1,0 1,0 0,1 0,-1 0,1 0,0 0,0 1,0-1,0 1,0-1,-1 8,1-6,0 0,0-1,0 1,-1 0,1-1,-1 0,0 1,-1-1,1 0,-1-1,1 1,-1-1,0 1,0-1,-1 0,1-1,-1 1,1-1,-1 0,0 0,0 0,0-1,-7 2,-14 2,0-2,0 0,-40-1,34-2,-508-1,247-2,-28-14,2 1,-1157 17,1442-1,-1 1,0 2,-43 10,67-11,0 1,1 0,-1 1,1 0,0 0,0 1,0 1,1 0,-1 0,1 0,1 1,-1 1,2 0,-10 10,15-15,0-1,1 0,-1 0,1 0,0 1,-1-1,1 1,0-1,1 1,-1-1,0 1,1-1,-1 1,1 0,0-1,0 1,0 0,0-1,1 1,-1 0,1-1,-1 1,1-1,1 4,1-2,-1 0,1 0,0 0,1 0,-1-1,1 0,-1 1,1-1,0 0,0-1,0 1,8 2,3 3,1-1,1-1,-1-1,1 0,0-1,0-1,1 0,-1-2,24 0,-3 2,0 1,41 9,-37-5,7 1,5 1,84 6,454-14,-295-4,2714 2,-2996 0,1 1,0 0,0 1,-1 1,0 1,1 0,-1 1,-1 1,25 12,-38-17,1 0,0 0,0 0,-1 0,1 0,-1 1,1-1,-1 0,1 1,-1 0,0-1,0 1,0 0,0-1,2 4,-3-4,0 1,0-1,0 0,0 0,0 0,0 0,0 0,0 0,0 0,-1 0,1 0,0 0,-1 0,1 0,-1 0,1 0,-1 0,0 0,1 0,-1 0,-1 1,-1 1,-1 0,0 0,0 0,-1 0,1-1,-1 0,1 0,-1 0,0 0,1-1,-8 2,-55 5,-1-2,0-3,-74-8,27 2,-306 5,4 34,144 9,-155 22,189-55,103-9,97 1,0 2,1 2,-64 21,63-16,-1-2,-1-2,-42 5,-258-11,174-6,-516 3,657 2,0 0,0 2,0 0,1 2,0 1,0 1,0 2,1 0,-27 15,19 2,31-25,-1 1,0-1,0 0,0 0,-1 0,1 0,0 0,-1-1,1 1,-1-1,1 1,-1-1,0 0,0 0,0 0,1-1,-1 1,0-1,0 1,0-1,0 0,0 0,0 0,0 0,0-1,0 1,-3-2,-1-1,0 1,0-2,1 1,0-1,-1 0,1 0,0-1,-5-5,-43-47,18 17,21 26,10 10,0-1,0 1,0-1,1 0,0 0,0 0,1-1,-6-8,9 13,0 1,0 0,0 0,0 0,0 0,0-1,0 1,0 0,0 0,0 0,0-1,0 1,0 0,0 0,0 0,0-1,0 1,0 0,0 0,0 0,0 0,0-1,0 1,0 0,0 0,0 0,1-1,-1 1,0 0,0 0,0 0,0 0,0 0,1 0,-1-1,0 1,0 0,0 0,0 0,1 0,-1 0,0 0,1 0,11 1,14 9,10 17,-2 1,0 2,41 47,-5-6,18 13,157 114,-182-148,-43-34,0 0,0-1,32 17,-1-8,85 30,-107-46,0 0,0-2,1-2,51 3,347-9,-399-2,-25-3,-15-3,-18-4,-32-11,38 17,-1-2,2-1,-32-19,-208-164,253 188,0-1,-1 1,0 1,-11-5,11 6,0-1,1 0,0-1,-12-8,16 10,0 0,0 0,-1 1,1-1,-10-3,14 7,1-1,-1 1,0 0,0-1,1 1,-1 0,0 0,0 0,0-1,0 1,0 0,1 0,-1 0,0 0,0 1,0-1,0 0,1 0,-1 0,0 1,0-1,0 0,1 1,-1-1,0 1,0-1,1 1,-1-1,0 1,1-1,-1 1,1 0,-1-1,1 1,-1 0,1-1,-1 1,1 0,0 0,-1 0,1-1,0 1,0 0,0 0,0 0,-1 0,1-1,0 1,0 0,0 0,1 2,-1 21,2 0,6 33,-4-34,-1-1,-1 1,-1 37,-1-53,-1-1,0 1,-1-1,1 0,-1 0,0 0,-1 0,0 0,1 0,-2 0,1-1,-1 0,0 1,0-1,0-1,-1 1,-6 5,-22 13,-1-1,-2-2,-61 26,52-25,-74 44,97-50,-1-1,-1-1,-1-2,1 0,-2-1,0-2,0 0,0-2,-1-1,1-1,-1-1,-33-1,11-2,13 1,-56-5,84 3,-1-1,0 1,1-1,0-1,-1 1,1-2,0 1,0-1,1 0,-1-1,-11-9,15 12,1-1,0 0,0 0,1 0,-1 0,1-1,-1 1,1-1,0 0,0 1,1-1,-1 0,1 0,0 0,0 0,0 0,0 0,1 0,0 0,0-1,0 1,1-6,0 4,1 1,0 0,0-1,1 1,0 0,0 0,0 0,0 1,0-1,1 1,0 0,0 0,0 0,1 0,8-4,-2 1,1 0,0 1,0 1,1 0,0 0,0 1,0 1,16-2,-6 2,0 2,0 0,0 1,23 4,-43-4,0 1,0-1,0 1,1 0,-1 0,0 0,0 1,0-1,0 1,-1-1,1 1,0 0,-1 0,1 0,-1 0,0 1,1-1,-1 1,0-1,-1 1,1 0,0 0,-1 0,0 0,1 0,-1 0,0 0,0 6,2 8,-1 0,-1 0,-1 0,-3 26,1 11,5-22,8 38,3 26,-14-89,0 0,1 0,0 0,0-1,1 1,0 0,4 9,-5-14,1 1,0-1,0 1,-1-1,1 0,1 0,-1 0,0 0,0 0,1 0,-1-1,1 1,0-1,-1 0,1 0,0 0,0 0,-1 0,1 0,5 0,30 3,1-2,72-6,-35 1,1311-1,-743 6,914-2,-1492-3,0-4,0-3,73-20,20-4,0 5,277-91,-347 95,1 3,149-17,64-14,-46-17,208-44,-236 78,400-81,-440 78,54-14,-195 40,1 1,1 3,91-5,94-2,34 0,-149 15,190 4,-276 0,0 2,-1 1,50 15,-63-15,0 2,0 0,-1 1,-1 1,0 1,32 25,-43-30,-1 1,0 0,0 0,0 1,-1 0,0 0,-1 0,0 1,0-1,-1 1,0 0,0 0,-1 0,2 18,-2 2,0-1,-2 0,-7 48,6-71,0 0,0 0,0 0,-1 0,0-1,0 1,0 0,0-1,-1 0,0 0,0 1,0-2,0 1,-6 5,-3 1,-2 1,-28 16,0 0,16-11,-2-1,0-1,-1-2,-32 11,48-19,-257 70,149-45,55-12,-41 11,-122 16,-31 0,32-4,24-22,57-6,-494 5,453-18,103 5,-132 24,-41 3,88-26,-109 6,-252 40,265-18,95-1,25-4,60-11,-95 31,100-24,-115 18,-192 32,196-33,-511 84,446-98,5-1,-153 9,-2-32,269-3,106-1,0-2,1-1,-1-2,-32-9,-121-47,162 54,-208-69,106 29,31 10,-202-55,200 64,69 19,0 2,0 1,-1 1,0 1,-33-2,39 8,-23-1,42 0,0 0,1-1,-1 1,0-1,1 1,-1-1,1 0,-1 0,1 0,0 0,-1-1,-2-1,5 3,-1-1,1 1,0 0,0 0,0 0,0 0,0 0,0 0,0 0,0-1,-1 1,1 0,0 0,0 0,0 0,0 0,0-1,0 1,0 0,0 0,0 0,0 0,0-1,0 1,0 0,0 0,0 0,0 0,0 0,0-1,0 1,0 0,1 0,-1 0,0 0,0 0,0-1,0 1,0 0,0 0,0 0,0 0,1 0,-1 0,0 0,11-5,12 0,49 0,95 5,-65 2,-1 4,190 35,-249-33,155 43,-44-8,1-19,-58-12,-12-3,1-4,97-6,-55-2,118 5,262-4,-173-34,-153 13,761-126,-835 129,0 4,126-2,-139 18,197-10,-174-4,489-65,-438 51,324-99,-106 19,-102 31,-193 48,96-44,69-32,-216 89,0-3,-1-1,56-40,99-89,-150 113,4-2,178-135,-187 148,1 1,1 2,1 2,51-18,26 2,1 5,1 6,155-13,-73 25,244 14,-366 3,0 4,125 28,-165-23,-1 1,0 3,70 40,38 38,-136-87,-1 0,0 0,-1 1,1 0,-2 1,13 16,-18-21,1 1,-2-1,1 1,-1 0,1 0,-2 0,1 1,-1-1,0 1,0-1,0 1,-1 0,0 0,-1 10,0-14,-1 0,0-1,1 1,-1-1,-1 1,1-1,0 1,-1-1,1 0,-1 0,1 0,-1 1,0-2,0 1,0 0,0 0,0-1,-1 1,1-1,0 1,-1-1,1 0,-1 0,1 0,-4 0,-8 3,-1-1,1 0,-20 1,33-4,-108 7,-1-6,-169-18,-219-56,408 58,-49-12,82 14,-1 2,-1 3,-79-2,122 11,-1-1,1-1,0 0,1-2,-1 1,-21-8,-73-24,-2 5,-176-22,-234 4,350 35,-1288-164,1380 162,2-2,0 4,-150-4,109 16,-80 4,196-4,1 0,-1 0,1 0,0 0,-1 0,1 1,0-1,-1 1,1 0,0 0,0 0,-1 0,1 0,0 0,0 1,0-1,1 1,-1-1,0 1,0 0,1-1,-1 1,1 0,0 0,-1 0,1 0,0 1,0-1,0 0,1 0,-1 1,0-1,1 0,0 1,-1-1,1 1,0-1,0 0,1 4,0 4,2 1,-1-1,1 1,1-1,0 0,0 0,10 15,33 62,-3 3,61 185,83 422,-161-553,-6 0,3 291,-24-388,1-18,-2 1,-1-1,-1 0,-11 49,10-65,3-7,-1 0,1 0,-1-1,0 1,0-1,-1 0,1 0,-1 0,-1 0,1 0,0 0,-1-1,0 1,0-1,-1 0,-8 5,-15 9,-1-2,-1-2,-36 13,-98 25,38-20,-256 29,-130-30,-1429-59,882-2,255 31,759 1,-68 13,64-8,-49 2,64-8,-146-3,177 1,0 1,0-1,0 0,-1 0,1 0,0 0,0 0,0-1,0 1,1-1,-1 0,0 0,1 0,-1 0,1-1,0 1,-1 0,1-1,0 0,1 0,-1 1,0-1,1 0,0 0,-1 0,1-1,0 1,1 0,-1 0,0-5,-1-11,1-1,0 1,2-1,2-21,0 5,-3-59,4-40,-4 132,0 0,1 0,-1 0,1 0,0 0,0 0,0 0,0 0,1 0,-1 0,1 1,0-1,-1 1,1-1,0 1,1 0,-1 0,0 0,1 0,-1 0,1 0,-1 0,1 1,0 0,0-1,-1 1,1 0,0 0,0 1,0-1,0 1,1-1,-1 1,4 0,3 0,0 1,0-1,0 2,0-1,0 2,0-1,-1 1,1 1,12 5,146 68,37 20,-145-67,1-2,1-3,98 24,-52-13,-72-22,0-2,1-2,57 9,329-10,-277-11,1386-88,-1496 86,587-81,-566 72,129-25,-155 32,59-19,-62 15,1 2,41-6,153-20,-160 23,93-30,-26 5,104-39,-68 17,0 4,195-94,-177 75,-23 9,148-54,-119 38,-62 24,13-13,-18 8,128-72,-37 18,-102 60,140-60,-184 93,1 3,1 3,77-8,-26 5,6 0,0 7,1 4,129 10,-17 21,-172-15,-9-2,-1 3,0 2,-1 3,0 2,103 45,-117-40,-1 2,-1 1,-1 2,-1 2,-2 1,-1 2,57 63,-49-46,-25-29,-2 0,17 24,-29-36,0 1,-1 1,0-1,0 1,-1-1,0 1,0 0,-1 0,2 15,-2-1,0-1,-4 44,2-60,-1 1,0-1,0 1,-1-1,0 0,0 0,-1 0,0 0,0 0,0 0,0-1,-1 1,0-1,-8 8,-25 18,-51 31,23-17,36-26,-1 0,0-2,-2-2,0 0,-56 16,-277 110,65-21,176-76,-444 134,475-161,-106 5,-5 0,52-3,-263-2,158-1,33 0,-769-15,478-3,-3696 2,4097 3,0 4,0 6,-171 41,215-38,-63 17,115-26,0 0,0 0,1 2,1 0,-21 14,17-8,0 0,1 1,1 1,1 1,0 1,-15 21,3 1,7-11,1 0,1 1,2 1,-28 68,44-95,1 1,-1-1,1 1,0-1,0 1,0 0,1 0,0-1,0 1,1 0,0-1,0 1,2 9,0-9,0-1,0 0,0 0,1 0,0-1,-1 1,2-1,-1 0,0 0,1 0,0 0,0-1,5 3,2 0,0 0,0 0,1-1,0-1,0 0,0-1,0 0,20 1,14-2,52-3,-39-1,1987-3,-1129 7,1006-2,-1856-3,87-15,-96 9,117-24,-44 6,61-23,-51 10,-24 17,57-15,-158 33,190-50,-164 46,0 2,83-3,-72 8,0-2,-1-3,79-20,-86 18,1 1,76-2,97 11,-78 2,-102-3,102-4,-122 2,0-1,-1-1,0-1,1 0,22-11,40-21,-2-3,136-90,198-139,-323 222,56-34,-137 75,0 0,0 1,0 0,1 0,-1 1,1 1,0 0,0 0,21-1,-1340 8,1235-3,0 4,-99 18,122-13,-1 3,2 2,0 2,-55 28,-76 32,119-53,0 2,-76 47,111-57,-7 5,-53 42,60-42,-58 35,57-41,2 2,-44 36,-132 155,118-122,-26 24,93-95,-153 132,124-111,-95 56,8-17,-323 163,171-125,215-90,-1-3,-87 13,-19-2,-243 74,383-95,-1-2,0-1,-66 2,-115-9,99-3,-111 4,-180-3,331-6,1-4,-132-36,0 0,142 38,-75 0,-2 0,-561-9,465 21,-594-2,824 0,0 0,-1-1,1-1,0 0,1 0,-1-1,0 0,1-1,0 0,0-1,0 0,0-1,1 0,0 0,0-1,0 0,1-1,0 0,1 0,0-1,0 1,-8-16,-19-22,27 38,0 0,0-1,1 1,1-2,-1 1,1 0,1-1,0 0,0 0,-4-20,4-35,5-111,2 59,-3 94,1 0,-1 0,-1-1,-1 1,-1-1,-1 1,-13-42,8 38,1-1,1 0,1-1,-4-56,9-118,3 96,-3 176,3 143,2-186,0 0,2 0,11 30,-9-30,0 1,6 48,-9 283,-7-192,2-149,1-1,0 1,2 0,0-1,0 1,2-1,0 0,13 27,-11-23,-1 0,-1 1,0 0,-2 0,0 0,-2 0,0 0,-3 24,2-44,0 0,-1 0,1 0,0 0,0 0,0 1,0-1,0 0,1 0,-1 0,0 0,0 0,1 1,-1-1,1 0,-1 0,1 0,-1 0,1 0,-1 0,1 0,0-1,1 3,0-3,1 0,-1 0,0 0,0 0,1 0,-1 0,0-1,0 1,1-1,-1 1,2-2,31-6,-1 1,1 2,45-1,110 7,-80 1,8-1,145-3,-118-19,-84 10,-54 10,0 0,-1-1,1 0,-1 0,0-1,0 0,0 0,0 0,9-7,-14 9,0 0,0 0,1-1,-1 1,0 0,0 0,0-1,-1 1,1-1,0 1,0-1,-1 1,1-1,-1 1,1-1,-1 0,0-2,0 2,0 0,-1 0,1 0,-1 0,0 0,0 0,1 0,-1 0,0 0,-1 0,1 1,0-1,-1 0,1 1,0-1,-1 1,-3-3,-4-1,0 0,-1 0,0 1,0 0,0 1,0 0,0 1,-1 0,-15-1,-8-3,-51-7,-1 4,-155 3,230 6,1-1,0 0,0 0,0-1,0-1,1 1,-1-2,0 1,-8-6,-7-5,-42-31,31 20,26 16,0-1,1 0,0 0,1-1,0 0,0-1,1 0,-8-18,9 16,0 4,1-1,1 0,0-1,1 1,0-1,1 1,0-1,1 0,0 0,1 0,0 1,1-1,0 0,4-15,-3 20,0 1,0-1,0 1,1 0,0-1,0 1,0 0,1 1,0-1,0 1,1-1,-1 1,1 1,0-1,1 1,-1 0,1 0,-1 0,1 1,1 0,-1 0,0 0,1 1,-1 0,12-2,6 1,0 0,0 2,0 1,0 1,43 7,113 37,-108-24,70 6,6 2,-95-17,2-2,-1-2,1-3,107-3,-95-2,59-2,-123 2,0 0,-1 0,1-1,0 1,-1-1,1 1,-1-1,1 0,-1 0,1 0,-1 0,1-1,-1 1,0-1,0 1,0-1,0 0,0 0,0 1,0-2,-1 1,1 0,-1 0,1 0,-1-1,0 1,0-1,0 1,0-1,0 1,-1-1,1 1,0-6,-1 2,-1 0,1 0,-1 0,0 1,-1-1,1 0,-1 1,0-1,0 1,-1 0,0 0,0 0,0 0,0 0,-5-4,-19-16,0 2,-1 1,-1 2,-62-33,74 43,-360-170,310 151,-32-7,76 30,1-2,0 0,0-1,1-2,-37-23,57 33,0 1,0-1,0 1,0-1,1 0,-1 1,0-1,1 0,-1 1,0-1,1 0,-1 0,1 0,-1 0,1 1,-1-1,1 0,0 0,-1-1,1 1,1 1,-1-1,0 1,0-1,1 1,-1-1,0 1,1-1,-1 1,1 0,-1-1,0 1,1-1,-1 1,1 0,-1 0,1-1,-1 1,1 0,-1 0,1 0,-1-1,1 1,0 0,42-4,-38 4,244 0,115-3,1523-23,-1870 26,-1 1,1 0,0 2,-1 0,0 0,0 2,0 0,0 1,-1 0,0 2,0-1,0 2,23 18,68 57,-58-48,-34-26,0 0,21 20,-31-25,0-1,0 2,0-1,-1 0,1 1,-1 0,-1-1,1 1,-1 1,3 10,1 20,-6-30,1 1,0-1,1 1,0-1,0 0,3 8,-3-12,-1-1,1 0,-1 1,1-1,0 0,0 0,0 0,0 0,1 0,-1 0,1-1,-1 1,1-1,-1 0,1 0,0 0,-1 0,1 0,0 0,4 0,24 3,34 1,24 2,372 73,-244-31,-76-14,-78-25,1-4,-1-2,110-7,-55 0,429 15,-308 4,106 10,72-14,-324-12,-90 0,5-1,-1 1,0 1,0 0,0 0,9 2,-15-3,0 0,0 1,0-1,0 1,-1-1,1 1,0-1,0 1,0-1,-1 1,1 0,0-1,-1 1,1 0,0-1,-1 1,1 0,-1 0,0 0,1 0,-1 0,1 0,-1-1,0 1,0 0,0 0,1 0,-1 0,0 0,0 0,0 0,0 0,-1 0,1 0,0 0,0 0,-1 0,1 0,0 0,-1-1,1 1,-1 0,1 0,-1 0,1-1,-1 1,0 0,0 0,-2 3,0 0,0-1,0 0,0 0,-1 0,1 0,-1 0,0-1,0 1,0-1,0 0,-5 2,-60 17,35-12,-72 20,-205 29,-115-18,95-11,-325 34,-2-35,-944-30,1538 0,-118-19,-57-29,78 14,100 26,-119-5,-66 17,82 0,-806-2,960 0,0 1,0-1,0 2,0-1,0 1,0 1,-12 4,19-6,1 0,-1 1,1-1,-1 0,1 1,0 0,0-1,0 1,0 0,0 0,0 0,0 1,1-1,-1 0,1 1,-1-1,1 1,0-1,0 1,0-1,0 1,1 0,-1-1,1 1,0 0,-1 0,1 0,1-1,-1 1,0 0,1 2,3 8,-1-1,2-1,0 1,0-1,1 0,0 0,1 0,1-1,-1 0,16 15,-14-17,-1 1,0 1,-1 0,0 0,0 0,-1 1,-1-1,0 2,0-1,5 20,-10-27,0 0,0-1,0 1,-1 0,1-1,-1 1,0-1,0 1,0-1,0 1,-1-1,1 0,-1 0,0 1,0-1,0 0,-1-1,1 1,-1 0,1-1,-1 1,0-1,-4 3,-9 6,0-1,-1-1,-20 9,26-13,-230 120,-37 16,264-135,-1-1,1 0,-1-2,0 1,0-2,-16 1,-8-1,-42-5,99 2,1 0,-1-2,0 0,0-1,0 0,-1-2,0 0,0-1,0-1,17-10,-30 14,0 0,0 0,-1 0,1 0,-1-1,0 1,0-1,0 0,-1 0,0 0,0 0,0-1,-1 1,1-1,-1 1,0-8,1-11,-1 0,-4-37,1 24,0 19,-1 0,0 0,-7-20,-6-38,12 52,-2 0,0 1,-19-45,3 10,8 30,4 23,10 6,-1-1,0 1,1-1,-1 1,1-1,-1 1,1-1,-1 1,1 0,-1-1,1 1,0 0,-1-1,1 1,0 0,0 0,-1-1,1 1,0 1,-5 25,2 1,1-1,0 1,6 48,-2-7,-1 519,-1-582,0 0,0 0,1-1,-1 1,1 0,1 0,-1-1,1 1,2 5,-2-8,0-1,-1 1,1-1,0 0,0 1,1-1,-1 0,0-1,0 1,1 0,0-1,-1 1,1-1,0 0,-1 1,1-2,0 1,0 0,5 0,21 2,0-1,0-2,-1-1,1-2,0 0,35-10,-20 5,69-4,-6 13,45-2,-130-3,-1-1,0-1,0-1,-1 0,0-2,0 0,34-23,-28 17,0 1,1 1,34-11,-60 23,216-73,-183 62,1 2,0 1,56-8,22-4,-68 11,25-9,2 4,-1 3,94-4,-10 2,-18-1,300 13,-226 4,3 15,0-1,646-17,-816 0,0-2,0-2,-1-1,0-3,65-21,156-55,-130 57,-15 4,-36 1,107-23,-97 32,163-6,171 22,-416-2,0 0,0 1,0 0,0 1,-1 0,1 0,16 7,-23-7,-1 0,1 0,0 0,-1 1,1-1,-1 1,0 0,0 0,0 0,0 0,0 1,-1-1,1 1,-1-1,0 1,0 0,0 0,-1 0,0 0,1 0,0 9,-1-9,0 1,-1 0,1-1,-1 1,0 0,-1 0,1-1,-1 1,0 0,0-1,0 1,0-1,-1 1,0-1,0 1,0-1,-1 0,1 0,-1 0,0-1,0 1,0-1,-1 1,1-1,-1 0,0 0,0-1,0 1,0-1,0 0,0 0,-1 0,1 0,-1-1,1 0,-1 0,0 0,-4 0,-45 4,-1-3,-84-6,19-1,29 4,-138 3,201 3,1 0,0 2,0 1,0 1,1 1,1 1,0 2,-27 17,-70 54,53-34,-300 187,323-209,-236 133,269-155,-1-1,1 0,-1-1,0-1,0 0,0-1,-18 1,-104-6,60 0,-1530 1,825 4,598 13,48-1,-35-12,-9 0,157 1,0 1,0 0,0 2,-34 13,11-3,22-11,-1 0,0-2,0 0,-1-2,1-1,-28-2,-62 1,102 3,0 1,0 0,0 1,0 0,1 0,0 1,0 1,-17 11,16-10,0 0,0 0,0-1,-1-1,1 0,-26 5,-36-6,25-3,48-1,-1 0,1 0,0 0,0 0,0 0,0 0,0 0,-1 0,1 1,0-1,0 1,0-1,0 0,0 1,0 0,0-1,0 1,0 0,1-1,-1 1,0 0,0 0,1 0,-1 0,0 0,1 0,-1 1,0 0,1-1,0 1,0 0,0 0,1 0,-1 0,0 0,1-1,-1 1,1 0,-1 0,1-1,0 1,2 3,5 7,1 0,0 0,14 12,-19-20,3 5,0 0,0 0,-1 0,0 1,-1-1,0 2,-1-1,0 0,0 1,-1 0,2 12,-2-2,-1-1,0 1,-2 0,-1 0,-3 22,3-38,1-1,-1 0,-1 0,1 0,-1 0,1 0,-1-1,-4 7,-5 9,11-19,0 0,0 0,0 1,0-1,0 0,0 0,-1 1,1-1,0 0,0 0,0 1,0-1,0 0,0 0,0 1,1-1,-1 0,0 0,0 0,0 1,0-1,0 0,0 0,0 1,0-1,0 0,1 0,-1 0,0 0,0 1,0-1,0 0,1 0,-1 0,0 0,0 0,1 1,13 2,19-3,-29 0,50-4,91-19,-80 14,0 3,1 3,75 6,-28-1,896-2,-936-3,90-16,-108 11,-4-1,79-26,22-4,-151 38,43-6,1-1,-2-3,0-2,50-21,-50 16,64-18,-21 9,305-122,-152 75,-194 64,0 2,0 1,69 0,-39 7,206 4,-241 1,0 2,-1 1,0 3,72 28,-42-14,-49-18,0 0,0 1,-1 1,0 1,24 17,-39-23,-1-1,0 1,0 0,0 0,0 0,-1 0,0 0,0 0,0 1,0-1,-1 1,1 0,-1-1,0 1,-1 0,1 0,-1-1,0 1,0 0,0 0,-1 0,-2 8,2-7,0 0,-1 0,0 0,-1 0,1 0,-1-1,0 1,0-1,-1 1,1-1,-1-1,-1 1,1 0,-1-1,1 0,-1 0,-6 4,0-3,0-1,0 1,-1-2,1 0,-1 0,0-1,0 0,-12-1,-102-3,74-1,28 1,-1-1,1-1,0-1,1-1,-1-1,1-1,0-2,1 0,-26-16,15 6,1-2,1-2,1 0,2-2,-30-34,-26-43,-139-229,188 280,-51-56,75 96,-1 0,0 1,-1 0,0 1,0 0,-2 1,1 1,-1 0,0 1,-18-6,18 8,1 1,-1 0,0 1,0 1,0 0,-1 1,1 0,0 2,0-1,0 2,-19 4,14 1,1 2,0 0,1 1,0 0,1 2,-27 22,22-17,-65 46,-84 67,-107 82,222-172,28-19,0-1,-1-2,-1-1,-1-2,-39 15,35-17,-37 19,53-21,0-2,-1-1,0 0,-1-1,1-2,-1 0,-26 3,-19-6,-94-7,155 5,1-1,-1 0,0 0,1 0,-1 0,1-1,-1 1,1-1,0 0,-1-1,1 1,0-1,1 0,-1 0,0 0,1 0,0 0,-5-6,7 5,-1 1,1 0,-1 0,1 0,0-1,0 1,1-1,-1 1,1 0,0-1,0 1,0-1,0 1,0-1,1 1,-1-1,1 1,0 0,0-1,1 1,-1 0,1 0,-1 0,1 0,3-4,8-11,1 1,0 1,1 0,1 1,1 0,0 1,1 1,31-17,18-5,81-30,-112 50,-32 13,0 1,0-1,1 1,-1 0,0 0,1 0,-1 1,8-1,4 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7:45.944"/>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6140 4072,'-98'6,"0"3,-155 37,116-19,45-11,-48 8,-249 77,345-81,1 1,0 3,-63 46,80-52,-13 8,-83 53,89-58,2 0,0 2,-52 51,32-21,-47 64,60-73,-1-2,-56 44,33-30,13-10,-137 122,130-122,-91 57,39-36,-4-5,-215 86,47-47,-264 90,-17-47,491-130,0 3,0 3,2 3,1 3,1 3,-79 47,-73 65,188-121,-37 20,62-37,-1-1,1 1,-1-1,1 0,-1-1,0 1,0-1,0 0,-10 0,15-1,0 0,0 0,-1-1,1 1,0 0,0 0,0-1,0 1,0 0,0-1,0 1,0-1,1 1,-1-1,0 0,0 1,0-1,0 0,1 0,-1 1,0-1,1 0,-1 0,1 0,-1-1,0 0,0-1,1 1,-1-1,1 1,0 0,0-1,0 1,0-1,0 1,1-5,1-3,1 0,0 1,1-1,6-12,3 1,1 0,0 1,1 1,2 1,-1 0,2 1,0 1,2 1,-1 0,24-12,13-5,1 3,101-37,-22 20,2 6,2 5,1 7,1 6,260-7,-226 25,-1-7,-1-8,265-64,-343 52,-2-3,153-80,-188 85,608-328,-372 178,47-27,-284 179,1 2,122-33,-52 32,-9 1,276-58,-299 64,-1-5,123-46,309-71,-340 89,-175 48,-21 3,-28 4,15-1,-177 26,-50 21,-127 29,-572 150,-1077 411,-21 204,1453-536,249-109,321-183,-37 34,16-12,38-32,0 0,0 0,1 0,-1 0,1 1,1 0,-1 0,1 0,0 0,0 1,-2 9,4-13,0-1,0 1,1-1,-1 1,1-1,0 1,0-1,0 1,0-1,0 1,0-1,1 1,-1-1,1 1,0-1,0 0,0 1,0-1,0 0,0 1,1-1,-1 0,0 0,1 0,0 0,0-1,-1 1,1 0,0-1,1 1,-1-1,0 0,0 1,3 0,3 1,0-1,0 0,0 0,1-1,-1 0,0 0,0-1,12-1,72-13,-72 10,270-58,-28 0,87-23,-43 9,1291-296,-1468 345,-8 1,137-11,-228 37,0 0,59 9,-79-7,-81 7,-198 32,8 7,-86 22,-1097 287,1293-317,-174 51,245-68,-461 153,507-163,1 1,0 2,1 1,-52 36,80-49,0-1,0 1,0-1,1 1,0 0,-1 1,1-1,1 0,-1 1,1 0,0-1,0 1,0 0,0 0,1 0,0 1,0-1,0 0,1 0,0 1,0-1,0 0,1 0,-1 0,1 1,0-1,1 0,-1 0,1 0,0 0,1-1,-1 1,1 0,0-1,0 0,0 0,0 0,1 0,0 0,0 0,0-1,7 5,2-2,0 0,0-1,0 0,1-1,0-1,16 2,266 46,32 8,168 34,139 29,-352-68,1805 321,-1715-322,-87-19,-141-20,1-6,291-22,-242-14,-100 12,174-6,-257 22,0 0,0-1,0-1,19-4,-29 5,1 1,-1-1,0 0,0 0,0 0,0 0,0 0,0-1,0 1,0-1,-1 1,1-1,2-3,-3 4,-1-1,1 1,-1-1,1 1,-1-1,1 1,-1-1,0 1,0-1,0 0,0 1,0-1,0 1,0-1,-1 1,1-1,-1 0,1 1,-1-1,1 1,-1 0,-1-3,-1 0,0-1,1 1,-2 1,1-1,0 0,-1 1,0-1,1 1,-1 0,-1 1,-7-5,-55-20,52 22,-419-107,272 77,-349-65,504 99,-16-2,1-1,-26-7,42 9,0 0,0 0,1-1,-1 0,1 0,-1 0,1-1,0 1,0-1,1 0,-1-1,-6-8,10 12,0 0,0 0,1-1,-1 1,0 0,1-1,-1 1,1 0,-1-1,1 1,0-1,0 1,-1 0,1-1,0 1,0-1,0 1,1-1,-1 1,0-1,1 1,-1 0,1-1,-1 1,1 0,-1-1,1 1,0 0,0 0,0 0,-1-1,1 1,0 0,1 0,1-1,4-4,1 1,0 0,0 0,14-5,26-11,1 3,93-22,112-5,-187 34,433-57,2 21,673 24,-1167 24,26 2,-32-3,0 0,-1 1,1-1,-1 1,0-1,1 1,-1 0,1-1,-1 1,0 0,0 0,1 0,-1 0,0 0,0 0,0 1,0-1,1 2,-2-3,0 1,1-1,-1 0,0 1,0-1,0 1,0 0,1-1,-1 1,0-1,0 1,0-1,0 1,0-1,0 1,0-1,0 1,-1-1,1 1,0-1,0 1,0-1,0 1,-1-1,1 1,0-1,-1 1,1-1,0 0,-1 1,1-1,-1 1,-20 9,-91 16,60-16,-189 37,-214 43,-231 48,397-79,-1036 213,-3 36,841-180,86-16,-719 241,1090-343,11-4,1 0,-1 1,-21 13,38-19,1 0,-1 0,0 0,1 0,-1 0,1 0,-1 1,1-1,0 0,0 1,-1-1,1 1,0 0,0-1,-1 4,2-4,0 0,0 0,0 0,0 0,0 0,0 0,0 0,0 0,1 0,-1 0,0 0,1 0,-1 0,0 0,1 0,-1 0,1 0,0-1,-1 1,1 0,1 1,2 1,0 0,0 0,0 0,1 0,0-1,-1 1,1-1,0 0,10 2,260 39,-116-23,531 125,-203-36,1498 275,-1952-377,389 84,-313-61,185 76,-281-100,55 27,-64-31,0 1,0-1,0 1,0 0,-1 0,0 0,1 1,-1-1,0 1,-1 0,1 0,3 6,-6-9,0 0,1-1,-1 1,0 0,0-1,0 1,0 0,0 0,0-1,0 1,0 0,0-1,0 1,0 0,0-1,0 1,0 0,-1-1,1 1,0 0,-1-1,1 1,0 0,-1-1,1 1,-1-1,0 2,-21 7,-30-4,50-5,-39-2,-77-13,39 3,-1174-59,996 78,-324 51,-27 6,416-59,1094-35,-662 15,274-15,1496-58,-1725 87,18 13,-241-5,-44-2,-26-1,-32-1,-166-22,101 6,-112-10,-86-7,-98-2,-81 1,-1625-157,1681 126,86-1,-78-28,395 85,9 3,0 0,1-1,-1 0,1-1,0 0,1-1,-1-1,-11-8,23 15,0-1,-1 0,1 0,0 0,0 0,0 0,0 0,0 0,1 0,-1 0,0-1,0 1,1 0,-1-1,1 1,-1 0,1-1,-1 1,1 0,0-1,0 1,-1-2,2 1,-1 1,1 0,0-1,-1 1,1 0,0 0,0-1,-1 1,1 0,0 0,0 0,0 0,0 0,1 0,-1 1,0-1,3-1,4-2,0 0,1 1,-1 0,1 1,13-2,45-3,0 3,109 8,-39 0,923-4,-830 16,-53 0,-12 0,19 2,479-36,-597 15,971-11,-840 14,233 17,-48-1,1053-13,-719-5,-495-6,339-55,-558 62,67-10,0 3,111 0,-160 9,0 1,22 6,-38-7,0 0,0 0,0 0,0 0,0 1,0-1,0 1,0 0,-1 0,1 1,-1-1,0 1,1 0,-1 0,0 0,3 4,-6-7,0 1,1 0,-1 0,0 0,0 0,1 0,-1-1,0 1,0 0,0 0,0 0,0 0,0 0,0 0,-1-1,1 1,0 0,0 0,-1 0,1 0,0-1,-1 1,1 0,-1 0,1-1,-1 1,1 0,-1-1,0 1,1 0,-1-1,0 1,1-1,-1 1,0-1,-1 1,-3 1,1 1,-1-2,0 1,0 0,-7 1,-7-1,1 0,-1 0,0-2,0 0,-24-5,-70-12,-172-50,-106-48,-141-56,-117-52,-690-279,21-71,893 363,119 45,-41-41,203 116,138 87,0 0,1 1,-1 0,0 0,-1 0,1 0,0 1,0 0,-1 1,-10-1,1 3,-1 0,-26 7,22-4,18-4,0-1,0 1,0 0,-1 0,1 1,1-1,-1 1,0-1,0 1,0 0,1 0,-1 0,1 0,0 1,0-1,0 1,0-1,0 1,0 0,0 0,1 0,0-1,-1 2,1-1,0 0,1 0,-1 0,0 0,1 1,0-1,0 0,0 0,0 1,1 3,0 5,2-1,-1 1,1-1,1 0,0 1,0-2,1 1,9 15,24 28,49 56,-37-49,256 310,-157-180,2 2,-68-92,76 87,-110-136,78 66,-107-104,1 0,22 11,-23-13,0 0,29 23,-12-7,60 37,-17-13,-25-20,-43-26,1 0,-1 1,-1 1,1 0,11 12,-22-20,-1 1,1-1,0 0,-1 1,1-1,-1 1,1-1,-1 1,0-1,1 1,-1-1,1 1,-1-1,0 1,0 0,1-1,-1 1,0 0,0-1,0 1,0 0,1-1,-1 1,0 0,0-1,0 1,-1 0,1-1,0 1,0 0,0-1,0 1,-1 0,1-1,0 1,0-1,-1 1,1 0,-1-1,1 1,0-1,-1 1,1-1,-1 1,1-1,-1 0,0 1,1-1,-1 0,1 1,-1-1,0 0,1 0,-1 1,-1-1,-5 2,0 0,0-1,-1 1,-8-1,-7 0,-1-1,1-2,-1 0,-30-7,-98-31,115 29,-708-261,210 66,485 187,-55-30,105 49,-11-9,21 7,24 5,92 22,66 11,1608 320,-1794-354,447 117,-348-85,-2 4,119 63,-162-66,-55-32,-1 1,0-1,0 1,0 0,-1 0,1 0,-1 0,0 1,0 0,2 5,-4-9,-1 1,1 0,-1 0,1-1,-1 1,0 0,0 0,0-1,0 1,0 0,0 0,0 0,0-1,-1 1,1 0,-1 0,1-1,-1 1,0 0,0-1,0 1,0-1,0 1,0-1,0 1,0-1,-1 0,1 0,0 1,-1-1,1 0,-1 0,1 0,-1-1,0 1,1 0,-3 0,-5 3,0-1,0 0,-1 0,0-1,-16 2,4-2,0-2,0-1,0-1,0 0,-30-9,-105-36,141 42,-1 0,1-2,1 1,-1-2,1 0,1-1,-1 0,1-2,-19-17,31 25,0 1,0 0,0-1,0 0,1 1,-1-1,1 0,0 0,0 1,0-1,0 0,0 0,1 0,0 0,-1-1,1-4,1 3,0-1,0 1,0 0,0-1,1 1,0 0,0 0,6-9,5-5,0 0,2 1,26-26,-35 38,252-230,6 22,127-96,110-89,1530-1271,-1655 1355,-50 54,-301 241,599-463,14 32,-78 78,-489 340,-66 31,-19 7,-13 4,-301 108,1-13,-1007 265,-36-101,438-159,0-67,920-42,-198-7,196 4,22 2,27-1,175 3,68 11,171 22,139 32,1520 355,-1434-227,-74 19,-84 14,-87 8,-83-3,-82-14,-34 15,-187-181,-3 2,57 100,-85-133,-1 1,-2-1,0 2,12 45,-19-54,0 1,-1-1,0 1,-1-1,-1 1,0-1,-1 1,0-1,-5 15,-7 28,10-37,-1 0,-1 0,0-1,-2 0,0 0,-16 27,-17 11,-3-1,-65 64,-114 91,152-146,-198 179,-236 221,374-347,-5-5,-292 184,34-88,343-187,0-1,-1-3,-1-2,-1-3,0-2,-81 7,100-18,35 0,0 0,1 0,-1 0,0 0,0 0,0 0,0-1,0 1,0 0,0 0,1 0,-1 0,0 0,0-1,0 1,0 0,0 0,0 0,0 0,0-1,0 1,0 0,0 0,0 0,0 0,0-1,0 1,0 0,0 0,0 0,0 0,0 0,-1-1,1 1,0 0,0 0,0 0,0 0,0 0,0-1,0 1,0 0,-1 0,1 0,0 0,0 0,0 0,0 0,0 0,-1 0,1 0,0-1,0 1,0 0,0 0,-1 0,1 0,0 0,41-21,276-100,28 10,141-36,1129-314,39 96,-1272 308,445-9,-775 65,4 0,86-12,-129 9,0 0,0-1,-1 0,1-1,-1 0,0-1,-1 0,19-16,-20 15,0 0,0 1,1 0,0 1,1 0,-1 1,1 0,0 1,20-5,-24 8,0 0,0-1,0 0,0 0,0-1,13-6,-20 8,1 0,0 0,-1 0,1-1,-1 1,1 0,-1-1,0 1,0-1,0 1,0-1,0 0,0 1,0-1,0 0,0 0,-1 0,1 1,-1-1,0 0,1 0,-1 0,0 0,0 0,0 0,0 0,-1 0,1 0,0 0,-1 1,1-1,-1 0,0 0,-1-2,0 0,1 1,-1 1,0-1,0 0,0 0,0 1,-1-1,1 1,-1 0,1-1,-1 1,-5-2,-40-19,39 19,-30-10,-1 2,-71-12,84 18,-191-33,-92-2,-1883-78,2137 119,-151 2,201-2,1 0,0 0,-1 0,1 0,0 1,0 0,-1 0,1 0,0 0,0 1,0 0,0 0,0 0,-8 6,12-7,1-1,0 0,-1 1,1-1,0 1,-1-1,1 0,0 1,0-1,-1 1,1-1,0 1,0-1,0 1,0-1,-1 1,1-1,0 1,0-1,0 1,0-1,0 1,0-1,1 1,-1-1,0 1,0-1,0 1,0-1,0 0,1 1,-1-1,0 1,0-1,1 1,-1-1,0 0,1 1,0-1,19 12,9-4,1-1,-1-2,1 0,32 0,6 1,121 13,116 8,150 9,119 9,2454 228,-2567-222,-90-7,-89-8,49 17,-254-34,-74-18,0 0,0 0,0 0,0 0,-1 0,1 1,-1-1,4 3,-7 3,-14-1,-6-3,0 0,0-2,-1 0,1-1,-37-5,25 2,-241-26,-207-30,-229-26,-176-19,-501-50,-339-40,1-27,1378 172,-12-1,257 40,103 10,-1 0,0 0,0 0,0 0,0 0,0 0,0 0,0 0,0 0,0 0,0 0,0 0,0 0,0 0,0-1,0 1,0 0,0 0,0 0,0 0,0 0,0 0,0 0,0 0,0 0,0 0,0 0,0 0,0 0,0 0,0-1,0 1,0 0,0 0,0 0,0 0,0 0,0 0,0 0,0 0,0 0,0 0,0 0,0 0,0 0,0 0,0 0,0 0,0 0,0 0,0-1,12-3,19-5,141-28,20 8,131-9,141-1,678 9,10 96,-705-5,-82 9,95 49,-365-88,-2 4,148 80,-172-73,29 13,-88-52,-15-9,-17-11,-97-35,-251-94,-6 11,-135-45,-2006-635,2501 810,-368-103,374 105,-22-5,1 1,-37-4,67 11,1 0,-1 0,1 0,-1-1,0 1,1 0,-1 0,1 0,-1 0,1 0,-1 0,0 0,1 0,-1 0,1 1,-1-1,1 0,-1 0,1 0,-1 0,1 1,-1-1,1 0,-1 1,1-1,-1 1,13 8,5-2,1 0,0-2,0 0,19 2,-28-5,290 41,-237-35,263 33,89 19,890 197,-11 70,-841-196,-68-11,-77-16,-233-78,203 76,-216-75,-1 1,73 49,-128-73,0 0,0 0,0 0,0 1,-1 0,0 0,0 0,0 1,0-1,3 10,-6-13,0-1,0 1,-1-1,1 1,0 0,-1-1,0 1,1 0,-1 0,0-1,0 1,0 0,0 0,0-1,0 1,-1 0,1 0,-1-1,1 1,-1 0,1-1,-1 1,0-1,0 1,0-1,0 1,0-1,0 0,0 1,-1-1,1 0,0 0,-1 0,1 0,-1 0,1 0,-1 0,1 0,-1-1,-2 2,-16 2,0 0,0-1,0-1,0-1,0 0,-29-4,-1 1,-1065-1,806 3,288 0,-1 0,1-2,0-1,0 0,0-1,-24-9,42 9,10 2,13 1,-5 3,-1 1,1 0,-1 1,0 0,24 12,65 40,-69-34,37 32,-11-7,-52-41,-1 0,0 1,-1 0,1 0,-1 0,0 1,-1-1,0 1,4 10,-8-16,1 0,-1 1,0-1,0 0,0 1,-1-1,1 1,-1 0,1-1,-1 1,0-1,0 1,0-1,0 1,0 0,-1-1,1 1,-1-1,0 1,0-1,0 1,0-1,0 0,0 1,-1-1,1 0,-1 0,1 0,-1 0,0 0,0 0,0-1,0 1,0-1,0 1,-4 1,-22 9,0-2,-1-1,1-1,-52 6,17-2,-429 74,-221 38,-10-62,-61-65,3-33,-61-24,2-42,658 74,-767-129,896 147,9 0,0 2,-1 2,1 2,-66 2,176 6,151 0,19 12,127 13,142 15,130 13,1459 171,-1489-148,-77 3,-77-5,-71-7,-67-9,-144-30,335 76,-486-104,0 2,-1-1,0 2,0 1,-1 0,20 13,-30-17,-1 0,0 0,-1 0,1 1,-1 0,0 0,0 0,0 0,-1 0,0 1,0 0,0 0,0-1,-1 2,0-1,-1 0,1 0,-1 0,0 1,-1 10,0-14,0 0,0 0,0 0,-1-1,0 1,1 0,-1 0,0-1,0 1,-1 0,1-1,0 1,-1-1,0 0,1 1,-1-1,0 0,0 0,0 0,-1 0,1 0,0-1,-1 1,1-1,-1 0,1 1,-1-1,0 0,0 0,1-1,-5 2,-10 0,0 1,0-2,0 0,-22-3,17 2,-2059-53,120 3,1074 48,530 3,31 16,45-1,269-16,6 0,1-1,0 1,-1 0,1 1,0-1,0 1,-1 0,1 1,0-1,0 1,0 0,0 0,0 0,-5 4,10-5,-1-1,1 0,0 1,-1-1,1 0,-1 1,1-1,0 1,-1-1,1 0,0 1,-1-1,1 1,0-1,0 1,-1-1,1 1,0 0,0-1,0 1,0-1,0 1,0-1,0 1,0-1,0 1,0 0,0-1,0 1,0-1,0 1,0-1,1 1,-1-1,0 1,1 0,0 0,1 1,-1-1,1 0,0 0,0 1,-1-1,1 0,0-1,0 1,3 1,54 9,14-7,84-5,102-14,148-12,169-1,143 6,2323 135,-2521-49,-115 7,-98 0,-8 16,-217-57,112 55,-179-76,0 0,-1 0,0 2,16 13,-27-20,0 0,0 0,-1 0,0 1,1-1,-1 1,4 9,-6-12,0 1,-1-1,1 1,-1-1,1 1,-1 0,0-1,0 1,0-1,0 1,0 0,0-1,-1 1,0-1,1 1,-1-1,-1 4,0-3,0 1,-1-1,1 0,-1 0,1 0,-1 0,0 0,0 0,0-1,-1 0,1 1,-1-1,1 0,-1-1,-5 3,-7 1,-1 1,-24 3,-23 1,-96 2,100-8,-270 13,-195 0,-161-9,-1913-96,2221 59,93 2,93 5,-182-13,316 37,201-33,284-20,76 25,240 12,1369 89,0 188,-1576-158,-121-14,-121-19,-274-67,45 11,0 3,81 35,-110-32,-36-22,1 0,-1 1,1-1,-1 0,0 0,1 1,-1-1,0 0,1 0,-1 1,0-1,1 1,-1-1,0 0,1 1,-1-1,0 1,0-1,0 0,1 1,-1-1,0 1,0-1,0 1,0-1,0 1,0-1,0 1,0-1,0 1,0-1,0 0,0 1,0-1,0 1,-1-1,1 1,0-1,0 1,0-1,-1 0,1 1,0-1,-1 1,1-1,0 0,-1 1,1-1,0 0,-1 0,1 1,0-1,-1 0,1 0,-1 0,1 1,-1-1,1 0,-1 0,1 0,-1 0,1 0,-1 0,-11 2,-1-1,1 0,-1-1,0 0,1-1,-1 0,-13-4,-3 1,-399-56,-61 10,-277 1,-234 9,-72 10,79 12,175 8,208 7,188 8,418-5,-138 4,-145 22,274-25,0 1,1 0,0 1,-1 0,1 1,0 0,0 1,-15 9,14 0,13-14,-1 0,1 0,0 1,0-1,0 0,0 0,0 1,0-1,0 0,0 1,0-1,0 0,0 0,0 1,1-1,-1 0,0 1,0-1,0 0,0 0,0 0,0 1,1-1,-1 0,0 0,0 1,0-1,1 0,-1 0,0 0,0 0,1 1,1 0,1 0,-1-1,1 1,-1-1,1 1,-1-1,0 0,1 0,-1 0,5-1,21-3,52-15,-27 5,625-122,7 46,1297-30,17 200,-1505-22,-124 3,43 30,-406-89,11 2,-2 1,1 1,-1 0,0 1,26 15,-42-22,1 0,-1 0,0 1,1-1,-1 0,1 0,-1 1,1-1,-1 0,0 1,1-1,-1 1,0-1,1 0,-1 1,0-1,0 1,1-1,-1 1,0-1,0 1,0-1,0 1,1-1,-1 1,0-1,0 1,0-1,0 1,-13 6,-26-3,39-4,-571-18,328 4,-189-6,-101 2,-3005-16,3501 35,21 0,0-1,0 0,-1-1,-28-6,44 7,1 0,-1 0,1 0,-1 0,1 0,-1 0,1 0,-1-1,1 1,-1 0,1 0,-1 0,1-1,-1 1,1 0,0 0,-1-1,1 1,-1 0,1-1,0 1,-1-1,1 1,0-1,-1 1,1 0,0-1,0 1,-1-2,14-6,33-4,-43 12,152-24,252-12,-54 15,1686 58,-1981-32,203 21,-196-16,118 34,-176-42,0 0,0 1,-1 0,10 5,-16-8,1 0,-1 0,0 1,0-1,0 0,0 0,0 0,1 0,-1 0,0 0,0 0,0 0,0 1,0-1,0 0,1 0,-1 0,0 0,0 0,0 1,0-1,0 0,0 0,0 0,0 0,0 1,0-1,0 0,0 0,0 0,0 0,0 1,0-1,0 0,0 0,0 0,0 0,0 1,0-1,0 0,0 0,0 0,-1 0,1 0,0 1,0-1,0 0,0 0,0 0,0 0,-1 0,1 0,0 0,0 1,0-1,0 0,-1 0,-26 4,-198 3,-83 13,-180 20,-874 55,-22-59,-247-77,1689 42,72-10,92-15,132-20,157-13,157 2,129 11,1024 41,2 183,-1337-87,-73 7,-82-3,71 49,-386-139,3 0,-1 1,1 0,-1 2,-1 0,0 1,0 0,17 17,-34-28,1 1,-1-1,1 0,-1 1,0-1,1 1,-1-1,1 1,-1-1,0 1,1-1,-1 1,0-1,0 1,1-1,-1 1,0 0,0-1,0 1,0-1,0 1,0 0,0-1,0 2,-12 3,-36-7,31 1,-594-7,412 9,-1418 40,1315-30,-135 9,-347 9,670-31,251 0,53-3,124-2,136 2,107 5,767 39,-6 82,-918-59,-358-56,-33-5,0 0,0 1,0 0,0 0,-1 1,16 7,-22-7,-9-2,-10 0,1-1,-1-1,1-1,-26-5,15 2,-155-27,-106-17,-121-10,-120-12,-1098-122,-15 49,1603 143,27 1,0-1,-1 0,1 0,0-2,-12-2,23 4,0 1,0 0,0 0,0-1,0 1,1-1,-1 1,0 0,0-1,1 0,-1 1,0-1,0 1,1-1,-1 0,1 0,-2 0,2 0,0 1,0-1,0 1,0-1,0 1,0-1,0 1,0 0,1-1,-1 1,0-1,0 1,0-1,0 1,1 0,-1-1,0 1,0 0,1-1,-1 1,0 0,0-1,1 1,0-1,29-15,87-30,196-61,-27 21,87-17,2282-462,-2386 527,32 6,-277 31,-20 1,0 0,1 0,-1 0,1 0,-1-1,0 0,1 0,-1 0,0 0,0-1,0 0,0 0,6-3,-10 5,0-1,0 1,0 0,1 0,-1-1,0 1,0 0,0 0,0-1,0 1,0 0,0-1,0 1,0 0,0-1,0 1,0 0,0 0,0-1,0 1,0 0,0-1,0 1,-1 0,1 0,0-1,0 1,0 0,0 0,-1-1,1 1,0 0,0 0,0 0,-1-1,1 1,0 0,0 0,-1 0,1 0,0 0,-1-1,1 1,0 0,0 0,-1 0,-12-6,-1 0,1 1,-1 0,-18-3,21 5,-183-43,-212-22,-199 11,-766 33,1347 25,-76 2,0 5,-130 27,215-32,-1 1,1 1,0 0,-27 14,41-19,0 0,1 1,-1-1,0 0,1 1,-1-1,0 1,1-1,-1 1,1 0,-1-1,1 1,-1-1,1 1,0 0,-1-1,1 1,-1 0,1 0,0 0,0 0,0-1,0 1,0-1,1 1,-1-1,0 0,0 1,1-1,-1 1,0-1,0 0,1 1,-1-1,1 0,-1 1,0-1,1 0,-1 0,1 1,-1-1,0 0,1 0,0 0,34 7,7-8,0-2,-1-2,45-10,-20 2,141-22,89-9,643-39,6 50,-475 31,-451 3,-9-2,1 1,-1 1,0 0,1 0,-1 1,10 4,-18-6,-1 0,0 0,0 1,0-1,0 1,0-1,0 1,0-1,-1 1,1-1,0 1,0 0,0 0,0-1,-1 1,1 0,0 0,-1 0,1 0,-1 0,1 0,-1 0,1 0,-1 0,1 1,-2-1,1 1,0-1,0 1,-1-1,1 0,-1 1,1-1,-1 0,0 1,1-1,-1 0,0 0,0 0,0 0,0 0,-2 2,-3 2,-1 1,0-1,-1-1,1 1,-1-1,-8 3,-28 7,0-2,-83 11,94-17,-245 36,-181 21,-203 20,-1218 113,-18-40,1447-123,-98 3,-384 29,895-62,38-3,0 0,0 0,0 0,1 0,-1-1,0 1,0 0,0 0,0 0,0 0,0 0,0 0,0 0,0 0,0 0,0 0,0 0,0-1,0 1,0 0,0 0,0 0,0 0,0 0,0 0,0 0,0 0,0 0,0 0,0 0,0-1,-1 1,1 0,0 0,0 0,0 0,0 0,0 0,0 0,0 0,0 0,0 0,0 0,0 0,0 0,0 0,-1 0,16-7,23-7,64-25,134-71,-157 71,146-71,64-27,657-263,16 38,-643 250,-175 64,408-148,-516 180,-1 0,0-3,55-38,-26 14,-33 24,-1-2,35-32,86-100,-8-6,135-194,127-188,227-420,-327 524,32 26,400-364,-149 256,-282 284,46-41,-153 106,433-283,-458 356,217-86,-183 90,59-19,417-116,-323 146,-208 51,151-52,-184 40,146-44,-255 83,1 0,0-1,-1 0,0 0,0-1,12-10,56-50,-53 44,105-106,-48 43,234-239,-110 130,-146 140,-11 9,1 2,58-35,18-11,-58 49,95-41,-132 65,45-30,-54 30,0 2,1 1,44-17,-59 26,1 0,-1-1,0 0,-1 0,1-1,-1 0,0 0,12-13,4-7,23-35,-6 10,7-9,43-48,-85 102,0-1,-1 0,0 0,-1-1,0 0,0 1,0-1,-1-1,0 1,-1 0,3-14,-3 4,0 0,-2 0,0 1,-3-31,2 43,-1-1,1 0,-1 1,0-1,-1 1,1-1,-1 1,0 0,0 0,0 0,-1 1,0-1,0 1,-8-7,-7-4,0 1,-30-16,11 6,7 6,-1 0,0 3,-2 0,1 3,-1 0,-1 2,0 2,0 1,-1 2,-37-1,-239 3,206 5,114-2,180 4,-146-1,0 3,64 15,-42-2,-27-7,1-2,73 10,212-16,-170-7,-136 2,0 0,1-1,-1-2,-1 1,1-2,-1 0,24-11,-31 12,-1 0,1 1,0 1,19-4,-26 6,0 0,0-1,0 1,0 0,0 1,0-1,0 0,0 1,0-1,0 1,0-1,0 1,0 0,0 0,0 0,-1 0,1 0,0 0,-1 1,1-1,-1 0,1 1,-1 0,0-1,1 1,-1 0,0-1,0 1,1 2,45 126,-40-110,-2 0,0 0,-1 0,-1 1,-1 0,0-1,-2 1,-1 0,0 0,-1-1,-2 1,-6 23,8-40,0 0,0 1,0-1,-1 0,0 0,1-1,-1 1,-1-1,1 1,-1-1,1 0,-1 0,0-1,0 1,0-1,0 0,0 0,-1 0,1 0,-8 1,-10 2,1-1,-1-1,-27 0,15-1,-601 12,576-17,0-4,0-1,-75-23,125 29,-3-2,1 1,-1 0,0 1,0 0,0 1,-19 1,30 0,1 0,0 0,0 0,0 0,0 0,-1 0,1 0,0 0,0 0,0 0,0 0,-1 1,1-1,0 0,0 0,0 0,0 0,0 0,-1 0,1 1,0-1,0 0,0 0,0 0,0 0,0 1,0-1,0 0,0 0,0 0,0 0,0 1,0-1,0 0,0 0,0 0,0 1,0-1,0 0,0 0,0 0,0 0,0 1,0-1,0 0,0 0,0 0,0 0,0 1,0-1,1 0,-1 0,0 0,0 0,0 0,0 0,0 1,1-1,-1 0,0 0,0 0,1 0,11 10,14 8,2-2,0-1,44 16,97 26,-36-13,-46-11,107 57,-149-65,0 2,-2 3,72 63,-102-80,0 0,-1 1,13 20,-20-26,0 0,-1 0,1 0,-1 1,-1-1,0 1,0 0,1 10,-3-16,-1 0,0 0,0 0,-1 0,1 0,0 0,-1 0,0 0,0 0,0 0,0 0,0-1,-1 1,1 0,-1-1,1 1,-1-1,0 0,0 1,0-1,0 0,-1 0,1 0,0-1,-1 1,0-1,1 1,-1-1,0 0,-4 2,-6 1,-1 0,1-1,-1 0,1-1,-21 0,-453 0,249-5,96 1,-170 5,273 5,39-8,0 0,-1 1,1-1,-1 0,1 0,-1 0,1 1,0-1,-1 0,1 1,0-1,-1 0,1 1,0-1,-1 0,1 1,0-1,0 1,-1-1,1 0,0 1,0-1,0 1,0-1,-1 1,1 0,1 0,-1-1,1 1,-1 0,1 0,-1 0,1 0,0-1,-1 1,1 0,0-1,0 1,-1 0,1-1,0 1,0-1,0 1,0-1,1 1,25 9,0 0,0-2,1-1,0-2,33 3,-14-1,-8-1,208 40,-203-35,-1 2,0 1,62 31,-79-30,39 30,-3-2,-38-27,1 0,-2 2,-1 1,34 35,-48-44,0 0,0 0,-1 0,0 1,-1 0,0 1,-1-1,0 1,-1 0,0 1,-1-1,0 0,0 15,-2-15,-1 0,-1 0,0 0,0 0,-2 0,1 0,-1 0,-1-1,0 1,-1-1,0 0,-1-1,0 1,0-1,-1 0,-1-1,1 1,-2-2,1 1,-1-1,0 0,-1-1,-15 10,-19 9,-1-2,-73 29,-103 24,164-58,-72 18,-190 29,259-56,1 4,-58 20,116-34,-1 1,0-1,0 1,1 0,-1 0,0-1,1 1,-1 0,1 0,-1 1,1-1,-1 0,-1 3,3-4,0 1,0-1,0 0,0 1,0-1,1 1,-1-1,0 1,0-1,0 0,1 1,-1-1,0 0,0 1,1-1,-1 0,0 1,1-1,-1 0,0 0,1 1,-1-1,0 0,1 0,-1 1,1-1,-1 0,0 0,1 0,-1 0,1 0,-1 0,1 0,56 9,-49-8,115 15,0 5,236 73,-149-40,4 1,-202-51,0 1,0 0,-1 0,1 1,-1 0,-1 1,1 1,12 11,-19-15,0 0,0 1,-1-1,1 1,-1 0,0 0,-1 0,1 0,-1 1,0-1,0 1,-1-1,1 1,-1 0,-1-1,1 1,-1 0,0 0,0 0,-2 10,-1-4,0 0,-1-1,0 1,-1-1,0 0,-1 0,0 0,-1-1,0 0,-9 9,-13 14,-50 43,-18 6,-159 103,-124 47,254-158,-31 21,-176 100,288-173,22-11,-44 27,62-35,0 0,0 1,1 0,-1 0,1 0,0 1,0-1,1 1,0 0,-1 0,1 0,1 0,-5 11,7-15,0 1,-1-1,1 0,0 1,0-1,-1 1,1-1,0 1,0-1,1 1,-1-1,0 1,0-1,1 0,-1 1,1-1,-1 0,1 1,0-1,0 0,1 3,0-2,0-1,0 1,0 0,0-1,1 1,-1-1,1 0,-1 0,1 0,-1 0,4 1,8 0,-1 0,1 0,24-1,-31-1,672-2,-198 0,-451 2,1 1,0-1,0-2,0-1,0-1,30-9,-55 11,1-1,-1-1,0 1,0-1,-1 0,1 0,-1-1,0 1,0-1,0 0,5-9,28-25,-5 12,-11 9,0 1,45-25,19 0,2 4,183-51,-213 74,-4 2,-1-3,79-34,-125 46,1 0,-1 0,0-1,0 0,-1 0,1-1,-1 1,-1-2,1 1,-1 0,0-1,0 0,-1 0,0-1,0 1,-1-1,3-8,-4 9,-1 0,1 0,-1 1,-1-1,0 0,0-1,0 1,0 0,-1 1,-1-1,1 0,-1 0,0 0,0 1,-1-1,0 1,0 0,-1 0,1 0,-8-8,-11-12,-45-38,41 41,-35-41,30 33,24 25,0-1,0 0,-10-14,-28-38,31 42,0 0,1-2,-13-25,14 21,2-1,0 0,2-1,1 0,0 0,2 0,1-1,1 1,1-35,5-985,-3 1029,-2-1,0 1,-1-1,-1 1,0 0,-12-27,-49-89,61 124,-11-14,0 0,-1 1,-2 1,-21-20,-21-25,-28-52,-6-7,57 81,-3 1,-1 3,-69-53,76 69,-1 1,0 2,-2 1,0 2,-66-21,23 18,0 3,0 4,-1 3,-1 4,1 3,-1 4,-91 13,120-7,-1 3,1 2,1 2,-66 27,80-24,0 1,2 2,0 1,1 2,1 1,-36 35,60-49,0 1,1 0,0 1,1 0,0 0,1 1,1-1,0 2,0-1,1 1,-5 26,5-15,1 1,2 0,1 0,0 0,6 43,-4-65,-1 0,1 1,0-1,0 0,1 0,-1 0,1 0,0 0,0 0,0 0,1-1,-1 1,1-1,0 0,0 0,0 0,0 0,0 0,1 0,-1-1,1 0,0 0,0 0,5 2,8 1,-1 0,1-2,0 0,32 1,-11 0,553 89,-528-80,147 41,-196-49,11 3,-1 1,31 17,-47-22,-1 1,0 0,0 0,0 0,0 1,-1 0,0 1,-1-1,1 1,8 15,-7-6,-1 0,0 1,-1 0,-1 0,3 25,-1-8,-1-10,-2 0,0 0,-1 0,-2 0,-2 28,0-39,0 1,-1-1,-1 0,0 0,-1 0,0 0,-1-1,0 0,-1 0,-13 17,0-4,0-1,-2 0,0-2,-46 34,53-45,1-2,-2 0,1-1,-1-1,0 0,-1-1,0 0,0-2,0 0,-23 2,10-4,1-2,-1 0,0-3,0 0,1-2,-58-16,36 3,0-3,-92-51,-25-23,-644-355,-150 20,101 138,831 283,0 2,0 0,0 2,-1 1,1 2,-1 0,0 3,-36 4,63-5,1 1,0 0,0 0,0 0,0 1,0-1,0 1,1-1,-1 1,0 0,1 0,-1 0,1 0,0 1,0-1,0 0,0 1,0 0,0-1,1 1,-1 0,1 0,0 0,0 0,0 0,0 0,0 5,-2 9,1 0,1 1,3 33,-1-26,-1 3,2 1,8 47,-6-62,0-1,0 0,1 0,1-1,0 0,0 0,17 22,-9-17,2-1,0 0,0-1,2 0,0-2,0 0,1-1,1-1,34 15,20 2,106 27,-151-47,254 62,445 50,-660-113,359 56,-410-60,1 1,-1 1,-1 1,1 0,-1 1,0 1,0 1,-1 0,19 15,-33-23,0 0,0-1,-1 1,1 0,0-1,0 1,-1 0,1 0,-1-1,1 1,0 0,-1 0,0 0,1 0,-1 0,0 0,1 0,-1 0,0 0,0 0,0 0,0 0,0 0,0 2,-1-2,1-1,-1 1,0 0,1 0,-1 0,0 0,0 0,0-1,0 1,0 0,0-1,0 1,0-1,0 1,0-1,0 0,-2 1,-8 2,0-1,1-1,-17 0,24 0,-33-1,0-2,-1-1,-45-10,-106-33,149 35,-23-5,-81-21,-248-101,131 40,34 14,-47-29,230 96,-65-15,73 24,0-2,1-2,-52-25,-50-44,-27-15,74 61,70 25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7:52.18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200 1440,'293'1,"511"-6,-3-46,91 6,-546 45,138 2,-140 18,-183-9,130 22,83 3,-58-38,-355-7,-234-54,9 12,-769-95,-15 102,627 72,348-17,-1 2,2 4,-114 41,173-53,0 0,0 1,1 1,0 0,0 1,1 0,-17 15,24-18,-1 0,1 0,0 0,0 1,1 0,0 0,0 0,0 0,1 0,0 1,0-1,0 1,1-1,0 1,0 0,1 0,0 7,0-10,1-1,0 1,-1-1,1 1,1-1,-1 0,0 1,1-1,-1 0,1 0,0 0,0 0,1 0,-1 0,0-1,1 1,5 3,6 4,0 0,25 12,-11-6,1540 769,-1457-738,280 132,-329-144,19 9,-79-43,1 0,-1 0,0 1,0-1,0 1,0-1,0 1,0 0,0 0,0-1,1 5,-2-6,-1 1,0 0,1-1,-1 1,0 0,0-1,0 1,0 0,0 0,0-1,0 1,0 0,0 0,0-1,0 1,0 0,0-1,-1 1,1 0,0-1,-1 1,1 0,0-1,-1 1,1 0,-1-1,1 1,-1-1,1 1,-1-1,1 1,-1-1,1 1,-1-1,0 0,1 1,-1-1,0 0,1 0,-1 1,0-1,0 0,1 0,-1 0,0 0,-11 4,0-2,1 1,-1-1,0-1,0 0,-16-1,-7 0,-137 3,-97-2,-1564-45,1443 19,10-32,365 51,20 0,29-4,-33 10,53-10,59-4,232-5,463 32,-373 20,760 156,-1165-182,6 1,0 1,53 21,-85-28,0 0,0 0,-1 0,1 0,-1 1,1-1,-1 1,5 5,-8-8,1 1,-1-1,0 1,1-1,-1 1,0 0,0-1,1 1,-1-1,0 1,0-1,0 1,0-1,0 1,0 0,0-1,0 1,0-1,0 1,0 0,0-1,0 1,0-1,-1 2,0-1,1 0,-1 0,0 0,0 0,0 0,-1-1,1 1,0 0,0 0,0-1,-1 1,1-1,0 1,0-1,-3 1,-18 4,-1-1,-1-1,1-1,-45-1,25-2,-1220-54,439 7,716 50,66-1,-44-3,81 2,1-1,0 0,0 0,-1-1,1 1,0-1,0 0,1 0,-1 0,0-1,-5-4,-36-39,7 7,20 26,-40-23,1 0,-52-44,-72-50,10 13,113 77,-63-55,69 52,-83-54,74 56,-80-71,51 38,85 71,1-2,0 1,0 0,1-1,-1 1,1-1,0 0,0 0,1 0,-1-1,1 1,0-1,1 1,0-1,-1 0,2 1,-1-1,0-8,1 7,1-1,-1 1,1 0,0 0,1 0,0 0,0 0,0 0,1 0,0 1,0-1,1 1,0 0,6-8,-3 5,1-1,-1 1,0-2,-1 1,-1-1,1 0,-2 0,1 0,-2-1,1 1,-2-1,1 0,-2 0,0 0,0-18,0 4,-3-93,1 105,-1 1,0-1,-1 1,-1 0,0 0,-9-20,-3 1,7 18,1-1,1-1,0 0,1 1,1-2,0 1,1-1,-2-25,7-122,-2-32,-5 148,-19-71,14 78,3-1,-6-62,13 84,0 7,0 0,1 1,0-1,1 1,3-17,-3 26,0 0,0 1,0-1,1 0,-1 0,0 0,1 1,0-1,0 1,0-1,0 1,0 0,0 0,0 0,1 0,-1 0,1 0,0 1,-1-1,1 1,0-1,0 1,0 0,0 1,0-1,4 0,16-2,0 2,42 3,-48-2,13 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09:07:57.29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2451 1 0,'-2450'731'0,"7349"-731"0,-7348-731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01.321"/>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202 785,'1'-3,"0"0,0 0,0 0,0 0,1 0,0 0,-1 0,1 0,0 1,0-1,0 1,1-1,-1 1,4-3,3-4,31-40,67-105,5-8,21-22,-122 173,1 1,0 0,1 1,0 0,0 1,1 0,23-9,-14 7,14-7,1 2,1 2,0 2,1 1,-1 3,48-4,15 4,125 9,-190 1,0 1,-1 2,0 2,-1 1,0 1,48 23,6 9,95 62,-41-20,-142-84,0 1,0-1,0 1,0-1,0 1,-1 0,1-1,0 1,0 0,-1-1,1 1,-1 0,1 0,0 0,-1-1,0 1,1 0,-1 0,1 0,-1 1,0-1,0-1,-1 1,1-1,0 1,-1-1,1 1,-1-1,1 1,-1-1,1 0,0 1,-1-1,1 0,-1 1,0-1,1 0,-1 0,1 1,-1-1,1 0,-1 0,0 0,0 0,-50 3,44-3,-1228-4,1217 6,0 0,0 1,1 0,-1 2,1 0,-17 8,13-5,1-1,-1-1,-33 4,-8-8,43-2,-1 0,-24 4,39-3,0 0,-1 1,1-1,0 1,0 0,0 1,0-1,0 1,1 0,-1 0,1 0,-7 6,3 3,-1-1,1 1,1 1,0 0,1 0,0 0,1 1,-4 19,-10 21,-8 19,-17 39,26-68,14-31,-1-1,0 1,-1-1,-8 11,2-5,6-9,1-1,-2 1,1-1,-1 0,-8 7,13-14,-1 1,1 0,-1-1,1 1,-1-1,0 0,1 1,-1-2,0 1,0 0,0 0,0-1,0 0,0 1,0-1,1 0,-1 0,0-1,0 1,0-1,0 1,-5-3,5 2,0-1,0 0,1 0,-1 0,0 0,1 0,-1-1,1 1,0-1,0 0,0 0,0 1,0-1,1 0,-1 0,1-1,0 1,0 0,0 0,0-1,1 1,-1-6,-1-7,1 1,0 0,4-27,-2 30,2-1,0 1,0 0,1 0,1 1,0-1,1 1,0 0,0 0,1 1,9-11,1-2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04.77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1628 5088,'5'-1,"1"1,-1-1,1 0,-1-1,0 1,10-5,4-2,573-148,-491 133,21 0,-84 18,-1-2,1-1,-1-3,-1 0,37-18,-32 13,-35 15,0-1,0 0,0 0,0-1,0 1,0-1,-1-1,1 1,-1-1,8-7,-12 10,-1 1,1-1,-1 1,1-1,-1 1,0-1,1 1,-1-1,0 0,1 1,-1-1,0 1,0-1,1 0,-1 1,0-1,0 0,0 1,0-1,0 0,0 0,0 1,0-1,0 0,-1 1,1-1,0 0,0 1,-1-1,1 1,0-1,0 0,-1 1,1-1,-1 1,1-1,-1 1,1-1,-1 1,1-1,-1 1,1 0,-1-1,0 1,-3-2,0 0,0 1,0-1,-1 1,1 0,-5 0,-36-4,-63 1,72 3,-158 0,-86 6,-657 6,-6-42,897 29,0-3,-80-18,121 22,-1-1,1 1,0-1,0 0,1 0,-1 0,0-1,1 1,-1-1,1-1,0 1,0 0,-6-7,8 6,1 1,-1-1,1 1,0-1,0 0,0 1,0-1,1 0,0 0,-1 0,1 1,1-1,-1 0,1 0,-1 1,1-1,0 0,0 0,3-5,4-14,2 0,0 1,1 0,28-38,-25 38,141-199,120-130,104-107,1104-1243,-1284 1477,123-146,-69 66,-67 65,88-146,-266 374,-1-1,0 1,0-1,-1-1,4-13,-7 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02.917"/>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0,'11'1,"0"0,0 1,0 1,0-1,16 8,3-1,248 81,64 19,700 146,-940-236,1 2,171 10,-10-26,114 5,-296-6,439 32,47-23,-385-14,-151-1,1-2,-1-1,0-1,41-14,35-7,-93 24,-1 0,0-1,0-1,24-10,-18 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14.24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0 201,'143'-1,"0"-6,278-52,6-44,-367 92,1 2,80-1,123 12,-94 1,-35-3,324 7,-321 1,181 36,-109-5,1-8,352 5,-511-36,66-3,-114 3,0 0,0-1,1 0,-1 1,0-2,-1 1,1 0,0-1,0 0,0 0,4-3,7-9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15.24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6945 100,'-268'0,"-63"0,-119-1,-1575-32,43 1,1180 15,-65 1,675 16,164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19.918"/>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12249 5884,'0'-2,"-1"1,0 0,1-1,-1 1,0 0,0 0,1-1,-1 1,0 0,0 0,0 0,-1 0,1 0,0 0,0 0,0 1,-1-1,1 0,0 1,-1-1,-1 0,-2-1,-45-22,-2 2,-56-15,12 4,-107-41,-981-325,1119 383,-96-9,99 17,-168-42,109 20,-795-129,354 71,-937-125,565 90,-1556-291,1665 269,-281-68,967 183,-374-90,378 82,-223-96,332 119,25 15,1 0,0 0,0 0,0 0,-1 0,1-1,0 1,0 0,0 0,0 0,0 0,-1-1,1 1,0 0,0 0,0-1,0 1,0 0,0 0,0 0,0-1,0 1,0 0,0 0,0-1,0 1,0 0,0 0,0 0,0-1,0 1,0 0,0 0,0-1,1 1,-1 0,0 0,0 0,0-1,0 1,0 0,1 0,-1 0,0 0,0 0,0-1,0 1,1 0,-1 0,0 0,0 0,1 0,-1 0,0 0,0 0,0 0,1 0,-1 0,0 0,0 0,1 0,-1 0,0 0,0 0,1 0,19-3,3 3,-1 0,1 1,42 9,71 25,-56-14,367 65,15-29,-453-56,1864 204,-1662-186,-718-25,322 21,-53 1,-564-14,415-3,347 0,0-1,0-1,-52-13,66 9,-1 0,2-3,-1 0,1-1,-39-24,59 32,1 0,-1 0,1-1,0 1,0-1,0 0,-6-8,9 11,1 0,-1-1,1 1,-1 0,1 0,0 0,-1 0,1 0,0 0,0-1,0 1,0 0,0 0,0 0,0 0,0-1,0 1,0 0,1 0,-1 0,0 0,1 0,-1-1,1 1,0 0,-1 0,1 0,0 1,-1-1,1 0,0 0,0 0,0 0,0 1,0-1,0 0,0 1,0-1,0 1,0-1,2 0,10-5,1 1,-1 0,1 1,1 1,15-3,-23 5,323-47,0 15,118-16,1400-184,-1627 204,-178 23,177-28,-211 32,0-1,-1 1,16-8,-23 9,1 1,-1-1,0 0,0 1,0-1,0 0,0 0,0 0,0 0,0 0,-1 0,1 0,0 0,0-1,-1 1,0 0,0 1,0-1,0 0,0 1,0-1,0 0,0 0,0 1,0-1,0 0,-1 1,1-1,0 1,-1-1,1 0,0 1,-1-1,1 1,0-1,-1 1,1-1,-1 1,1-1,-1 1,0-1,0 0,-9-5,0 1,-1-1,0 2,1-1,-1 1,-1 1,1 0,-16-1,3-1,-368-72,-55-6,-153-22,-2103-293,2307 354,363 41,25 1,0 1,1 0,-1 0,0 1,0 0,1 1,-1-1,0 2,1-1,-11 4,17-5,0 1,0 0,0-1,1 1,-1 0,0-1,1 1,-1 0,0 0,1-1,-1 1,1 0,-1 0,1 0,0 0,-1 0,1 0,0 0,0 0,-1 0,1 0,0 0,0 0,0 0,0 0,0 0,1 0,-1 0,0 0,0 0,1 0,-1 0,0-1,1 1,0 1,18 33,-18-35,8 12,0 0,1-1,1 0,0-1,0 0,18 12,91 47,-12-17,217 72,-255-100,571 186,314 79,229 49,62-1,-98-37,-193-54,-213-57,-199-52,-173-49,-309-74,243 51,-238-55,-50-10,-15-3,-19-7,16 9,-318-111,165 64,-93-32,-104-25,-114-27,13 6,-533-153,21-34,683 206,-235-121,507 223,2 1,0 0,0-1,0 0,-7-5,15 10,-1-1,1 1,0 0,-1 0,1 0,0 0,-1-1,1 1,0 0,0 0,-1-1,1 1,0 0,0 0,-1-1,1 1,0 0,0-1,0 1,0 0,-1-1,1 1,0 0,0-1,0 1,0 0,0-1,0 1,0-1,0 1,0 0,0-1,0 1,0 0,0-1,0 1,1 0,-1-1,0 1,0 0,0-1,0 1,1 0,-1-1,0 1,0 0,1 0,-1-1,0 1,0 0,1 0,-1 0,0-1,1 1,-1 0,0 0,1 0,-1 0,0 0,1-1,0 1,26-4,101 2,209 16,-25 9,95 16,228 49,-5 28,819 261,-1428-373,-21-4,1 0,-1 0,0 0,0 0,0 0,0 0,0-1,0 1,0 0,0 0,0 0,0 0,1 0,-1 0,0-1,0 1,0 0,0 0,0 0,0 0,0 0,0-1,0 1,0 0,0 0,0 0,0 0,0 0,0 0,0-1,0 1,-1 0,1 0,0 0,0 0,0 0,0 0,0-1,0 1,0 0,0 0,0 0,0 0,-1 0,1 0,0 0,0 0,0 0,0 0,0 0,0-1,-1 1,1 0,0 0,0 0,0 0,0 0,-37-25,34 22,-53-30,-1 3,-105-41,-164-50,-173-36,-158-33,-47-10,-1557-455,1864 535,336 101,54 15,34 12,68 19,124 19,79-4,228 17,210 13,-565-56,1557 166,-17 112,-1349-203,9 26,-358-111,0-1,23 16,-27-11,-17-6,-23-7,-129-36,125 30,-150-40,-96-14,-126-14,-144-7,450 69,-1187-177,-5-31,775 121,114 15,112 18,256 60,-253-69,269 72,-1-1,1-1,-37-20,52 24,1 1,0-1,1 0,-1 0,0 0,1 0,0-1,0 1,1-1,-1 0,-1-5,-19-59,21 60,-7-33,2-2,3 1,1 0,3-61,0 40,0 23,9-255,-4 256,1 1,2 0,1 0,3 1,25-59,-21 64,2 1,1 0,34-42,-13 28,1 1,79-66,-30 41,133-79,-68 60,327-133,-273 146,269-59,-194 77,2 13,566-17,-473 68,-74 16,-161-8,241 56,-375-68,-7-1,0-1,0 1,0 0,0 0,0 0,-1 0,1 0,0 1,0-1,-1 1,4 2,-1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28.168"/>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8257 3912,'-1'0,"1"-1,0 0,0 0,-1 0,1 0,-1 0,1 0,-1 0,1 1,-1-1,0 0,1 0,-1 1,0-1,1 0,-1 1,0-1,0 1,0-1,0 1,0-1,1 1,-3-1,-1-1,-78-34,38 19,-808-316,418 169,-254-88,380 130,14-26,227 113,-29-18,2-5,-150-122,-148-170,233 202,-117-107,-180-163,-25 26,379 315,4 1,-4 4,-137-72,110 84,-2 5,-3 7,-257-59,-772-108,1000 187,45 8,-2 5,-188 1,300 14,-28 2,35-2,-1 0,1 0,-1 1,1-1,-1 1,1-1,-1 1,1-1,0 1,-1 0,1-1,0 1,-1 0,1 0,0 0,0 0,0 0,-1 2,2-2,0 0,0 0,0 0,0-1,0 1,1 0,-1 0,0 0,1 0,-1-1,1 1,-1 0,1 0,-1-1,1 1,-1 0,1-1,0 1,-1 0,1-1,0 1,0-1,0 0,-1 1,1-1,0 1,0-1,0 0,0 0,1 1,31 11,130 38,32 9,136 45,136 50,2132 768,-2221-781,59 16,258 97,-497-168,-38-15,-142-62,0 0,-1 1,27 22,-24-17,36 20,-23-17,75 34,-93-46,1-1,-1 0,1-1,-1-1,27 2,-37-5,4 1,0 0,0-1,1 0,-1 0,0-1,1 0,-1-1,0 0,0 0,0-1,-1 0,10-4,2-8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32.70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7676 394,'-648'-16,"6"-50,437 34,-829-150,642 110,279 58,-169 2,-515 15,551-3,174 5,0 2,0 4,-104 29,89-18,-150 17,-267 23,243-11,-171 39,178-37,167-36,-64 24,13-3,97-31,0-3,-57 0,48-3,-54 8,-7 3,-200-5,294-7,108 26,256 26,4-24,162 0,324 28,-793-52,479 71,-459-63,0-3,73 0,131-11,-90-1,-75 4,117-3,-174-3,51-12,-45 7,-49 10,0-1,1 0,-1 0,0 0,0-1,-1 1,1-1,0 0,0 1,-1-1,1 0,-1-1,0 1,0 0,1-1,-1 1,-1-1,4-4,-5 6,1-1,-1 1,1 0,-1-1,0 1,1-1,-1 1,0-1,0 0,0 1,0-1,0 1,0-1,-1 1,1-1,0 1,-1 0,1-1,-1 1,0-1,1 1,-1 0,0-1,0 1,0 0,0 0,0 0,0 0,0 0,0 0,-1 0,1 0,0 0,0 0,-1 1,1-1,-1 1,1-1,0 1,-4-1,-24-8,-1 1,0 2,-32-3,7 1,-60-11,-559-83,549 92,-160 6,276 5,8 1,16 5,28 5,-43-12,76 16,0-4,104 5,157-14,-225-4,-102 1,571 11,-380-1,102 7,-218-8,128 30,75 44,-262-76,1-1,1-1,-1-2,42 1,-12-1,-36 0,-1 0,-1 2,1 0,20 9,-19-6,1-2,42 9,-60-15,32 4,-26-5,-20-3,-41-11,-2 3,-99-10,97 16,0-2,-87-25,135 31,-1 0,1 0,0-1,0 0,0 0,0 0,0-1,1 0,-11-9,16 13,1 0,0 0,-1-1,1 1,0 0,-1 0,1-1,0 1,0 0,-1-1,1 1,0-1,0 1,0 0,0-1,-1 1,1-1,0 1,0 0,0-1,0 1,0-1,0 1,0-1,0 1,0 0,0-1,0 1,0-1,0 1,1 0,-1-1,0 1,0-1,0 1,1-1,16-7,25 5,20 8,0 3,-1 3,74 22,40 8,-162-38,0 0,0 1,0 0,0 1,-1 1,0 0,0 0,0 1,-1 1,11 9,-18-14,0 1,0 0,0 0,-1 0,1 0,-1 1,0-1,-1 1,1 0,-1-1,0 1,0 1,0-1,-1 0,0 0,0 1,0-1,-1 0,1 1,-1-1,-1 1,1-1,-1 0,0 1,0-1,0 0,-4 9,-1-3,0-1,0-1,-1 1,0-1,0 0,-1-1,0 1,-1-2,-18 14,14-11,0 1,0 0,-20 26,29-30,0 0,0 1,0-1,1 1,1 0,-1 0,1 0,1 1,-1-1,2 0,-1 1,1 11,1-5,0 0,1 0,0 0,2 0,-1-1,7 16,-2-9,77 173,-71-168,1-1,1 0,1-1,1 0,25 24,-5-6,-29-32,0 1,1-1,0-1,0 0,1 0,21 12,-18-13,1-1,0-1,1 0,0-1,-1-1,2 0,-1-1,0-1,1 0,18-1,1700-4,-1683 5,71 13,-32-2,133 15,110 10,2-6,-223-20,172 10,573-23,-543-14,531-94,-407-3,-244 69,-84 21,500-100,-417 91,-110 20,139-37,-187 37,1 2,0 1,72-4,-67 10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8:56.105"/>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69 135,'351'15,"-57"-1,962-30,-670-37,-42-13,2 39,-495 27,-12-1,68 7,-96-4,0 0,0 0,-1 1,1 0,-1 1,1 0,-1 1,-1 0,1 1,16 12,-23-15,1 1,0-1,-1 1,0 0,0 0,0 1,-1-1,1 1,-1-1,0 1,0 0,-1-1,1 1,-1 0,0 0,-1 0,1 0,-1 0,0 0,0 1,0-1,-1 0,0 0,0 0,0 0,-1-1,1 1,-1 0,0-1,-1 1,1-1,-1 1,0-1,0 0,0 0,0 0,-1-1,0 1,0-1,0 0,0 0,0 0,-8 3,-17 8,-1-2,-1-1,0-1,0-2,-1-1,-51 4,-198-4,194-8,-83-2,-168 4,305 2,0 2,1 1,-39 12,31-7,-50 7,-7 2,32-5,47-10,0 1,0 0,-32 17,4-1,-143 66,-55 21,116-58,-193 71,282-109,-2-1,1-1,-2-3,1-1,-71 2,87-9,-107-4,112 2,0-1,1 0,0-2,-33-12,16 3,0-1,2-2,-42-28,65 39,0 0,0 0,-1 1,1 1,-1 0,0 0,0 1,0 1,-17-2,23 3,0-1,0 0,1 0,-1-1,1 0,-1 0,1 0,0 0,0-1,0 0,1 0,-6-6,5 5,0 0,-1 0,1 1,-1 0,0 0,0 0,0 1,0 0,-7-3,-4 2,-1 2,1 0,0 0,-1 2,-17 1,-29-2,61 1,0 0,-1-1,1 0,0 0,0 1,0-2,0 1,0 0,0-1,0 1,1-1,-1 0,0 0,1 0,-1 0,1-1,0 1,0 0,0-1,0 0,0 1,1-1,-1 0,-1-5,2 6,1 0,-1 0,1 0,-1-1,1 1,0 0,0-1,0 1,0 0,0-1,1 1,-1 0,1 0,-1-1,1 1,0 0,0 0,0 0,0 0,0 0,0 0,1 0,-1 0,1 0,-1 1,1-1,0 1,-1-1,1 1,0-1,0 1,0 0,0 0,3-1,3-1,0 0,0 0,0 1,0 1,0-1,0 1,0 0,1 1,-1 0,0 0,0 1,9 2,9 3,0 1,34 14,11 4,78 27,23 7,-105-40,68 16,-82-22,60 23,-80-24,0-1,1-1,0-2,1-1,51 3,-51-10,221-4,-252 3,1 1,-1-1,0 0,1 0,-1 0,0 0,0-1,0 0,0 0,0 0,0 0,0 0,-1-1,6-4,-5 2,0 1,-1-1,1 0,-1 0,0-1,-1 1,1-1,-1 1,0-1,1-8,2-1,1 0,0 0,1 0,0 1,1 0,1 0,0 1,1 0,1 1,0 0,0 1,22-17,15-7,1 2,57-29,-79 47,26-15,2 3,1 2,1 3,1 2,1 2,0 3,1 3,0 3,1 2,63 1,-107 5,0 1,0 1,0 1,0 0,-1 1,1 1,-1 1,19 7,-32-10,21 8,0 1,-1 1,0 1,-1 1,0 2,24 21,-26-18,-6-6,0 1,15 19,-25-28,0 1,-1 0,0 0,0 0,0 1,0-1,-1 1,0-1,-1 1,2 7,0 17,-2-1,-1 0,-4 39,2-63,0 0,0 0,0 0,0 0,-1 0,0 0,-1-1,1 1,-1-1,0 0,0 0,-1 0,1-1,-1 1,-9 5,1-1,-1 1,-1-1,1-1,-30 11,27-14,0 0,0-1,-1-1,1 0,-18-1,-93-4,8 0,62 7,-97 22,100-15,0-3,-69 3,87-11,-37 7,60-6,0 1,0 0,0 1,0 1,-22 10,31-10,-1-1,1 1,0 0,0 1,0-1,1 1,0 0,0 0,0 0,1 0,0 1,0 0,-2 10,-21 37,14-34,-2-1,0 0,-1-1,0-1,-34 29,-30 29,62-57,-2 0,1-1,-2-1,-23 16,35-28,-42 27,-2-2,-104 41,-295 56,413-118,0-2,0-1,-1-2,0-1,-64-7,98 4,-1-1,1 1,-1-1,1 0,0-1,0 1,0-1,0 0,0-1,1 1,-1-1,1 0,0 0,-7-9,-21-18,-13-8,29 25,0 0,-21-14,35 27,-26-17,-2 0,-43-17,56 27,1-1,0 0,0-1,1-1,0 0,1-1,1-1,-22-24,31 31,0 0,0-1,0 1,0-1,1 1,0-1,1 0,0 0,-2-12,3 17,1-1,-1 1,1-1,0 0,0 1,0-1,0 1,1-1,-1 1,1-1,-1 1,1-1,0 1,0-1,0 1,0 0,1 0,-1-1,1 1,-1 0,1 0,0 0,-1 1,1-1,0 0,0 1,0-1,1 1,-1-1,3 0,4-1,-1 0,1 0,0 1,0 0,0 0,1 1,-1 1,0 0,0 0,1 0,-1 1,0 1,0-1,15 6,8 5,-1 1,52 30,13 6,84 35,-150-71,1-3,40 10,16 5,-39-9,1-2,71 11,53 5,211 63,-283-69,151 17,-143-26,-48-2,0 2,64 25,45 12,-132-42,0 2,0 1,40 20,-66-24,-1-1,0 1,0 1,-1 0,0 0,16 22,-9-11,-10-12,-1 0,0 0,0 1,-1 0,0 0,-1 0,0 1,-1-1,4 21,-4-13,-1 1,-1 0,0-1,-5 39,4-53,-1 0,0 0,0-1,0 1,0 0,-1 0,0-1,1 1,-1-1,0 1,-1-1,1 0,-1 0,1 0,-6 5,2-4,1 0,-1-1,0 1,0-1,0 0,0-1,-1 0,-10 3,-8-1,-1-1,0-1,-48-2,59 0,-99 0,1 5,0 4,-141 32,156-24,-186 9,-104-26,164-3,213 3,1-1,-1 0,1-1,-1 0,1 0,0-1,-18-8,3-1,-38-27,34 20,-24-15,-95-78,131 98,0 1,-21-12,-28-21,57 39,0 1,-1-1,0 1,0 1,-1 0,1 0,-1 1,0 1,0 0,0 0,-21-1,-7 1,-1 2,-43 5,6-1,76-3,1 0,-1 0,0 0,0 0,1 0,-1 0,0 0,1 0,-1 1,0-1,0 0,1 0,-1 1,0-1,1 0,-1 1,1-1,-1 1,1-1,-1 1,0-1,1 1,0-1,-1 1,1-1,-1 1,1 0,-1 0,1 1,0-1,-1 1,1 0,0-1,0 1,0 0,1-1,-1 1,0 0,1-1,-1 1,2 1,2 9,2-1,12 19,-13-22,20 40,30 80,-22-47,-27-67,-2 0,0 0,-1 0,0 0,1 30,-5 77,-1-54,3 72,-4 113,-12-151,8-66,-3 57,10-87,0 1,0-1,-1 0,0 1,0-1,0 0,0 0,-1 1,0-1,0-1,-1 1,-4 7,5-9,-1 0,0-1,1 0,-1 0,0 0,0 0,0 0,0-1,0 1,-1-1,1 0,0 0,-1 0,1 0,-1 0,1-1,-1 0,1 0,-1 0,-4 0,5-1,0 1,-1 0,1-1,0 0,0 0,0 0,0 0,0 0,0 0,0-1,1 0,-1 1,0-1,1 0,-1 0,1-1,0 1,0 0,0-1,0 1,0-1,0 0,1 0,-1 0,1 0,0 1,0-2,0 1,0 0,0-5,-2-11,1 1,0-1,2 1,2-22,-2 22,1-98,4-65,-4 173,0 0,0 0,1 0,0 0,1 0,-1 0,2 1,-1-1,1 1,0 0,0 0,1 1,0-1,0 1,1 0,0 0,0 0,0 1,8-5,13-11,-20 14,0 1,1-1,0 2,0-1,0 1,1 1,-1 0,1 0,0 0,0 1,1 1,9-3,-4 3,0-1,0-1,-1 0,1-1,18-9,66-42,-73 40,34-15,1 2,2 2,69-18,183-45,-18 14,346-43,-537 103,377-35,-318 48,292 34,-424-25,-1 2,1 1,-2 1,1 2,54 29,-38-13,0 2,71 60,-56-32,-2 3,-3 2,-3 3,-3 2,47 81,-74-109,-1 1,-3 1,17 49,-30-69,-1 0,-2 1,0 0,-1 0,-1 1,-2-1,0 1,-3 26,1-44,-1 0,1 0,-1 0,0-1,0 1,-1-1,1 0,-1 1,-1-1,1-1,-1 1,0 0,0-1,0 0,0 0,-1 0,-7 5,-10 5,-1 0,-41 17,20-9,-6 3,-71 42,85-47,0-1,-1-2,-57 19,-124 25,108-32,20-7,-1-4,-1-4,0-4,-143-2,201-8,-18 0,0-1,-1-3,1-2,-70-18,61 6,-115-28,-173-43,114 39,68 18,-25-23,160 45,-86-20,78 22,1-2,-61-24,78 25,4 2,-1-1,2-1,-1 0,1-1,1-1,-29-24,40 30,0 1,0 0,-1 0,1 1,-1-1,0 1,0 1,0-1,0 1,-1 0,1 0,-1 1,1 0,-1 0,-9 0,13 1,-1 0,1 0,0 1,0-1,-1 1,1 0,0 0,0 0,0 0,0 0,0 1,0-1,0 1,0 0,0 0,1 0,-1 0,1 1,0-1,-1 0,1 1,0 0,0 0,1-1,-1 1,1 0,-1 0,1 0,0 1,0-1,-1 5,-3 38,4-36,0 0,0 0,-1 0,0 0,-8 18,-13 24,-67 169,79-192,-23 44,20-45,-15 40,29-65,-1 0,0-1,1 1,-1-1,0 0,-1 1,1-1,0 0,-1 1,1-1,-1 0,0 0,0 0,1 0,-1-1,-1 1,1-1,0 1,0-1,0 1,-1-1,1 0,-1 0,1 0,-1-1,1 1,-1-1,0 1,1-1,-6 0,3-1,-1 0,0 0,0-1,1 0,-1 0,1-1,0 1,-1-1,1 0,0 0,1-1,-9-7,-9-11,14 14,-1 0,0 0,0 1,0 0,-15-8,23 14,0 1,0-1,0 1,0 0,0-1,0 1,0 0,0 0,0-1,0 1,0 0,0 0,0 0,0 1,0-1,0 0,0 0,0 0,0 1,0-1,0 1,0-1,0 0,0 1,0 0,1-1,-1 1,0 0,0-1,0 1,1 0,-1 0,0-1,1 1,-1 0,1 0,-1 0,1 0,0 0,-1 0,1 0,0 0,-1 0,1 0,0 0,0 2,-1 2,0-1,1 1,0-1,0 1,0 0,0-1,1 1,-1-1,3 7,5 3,0 0,1-1,1 0,0-1,0 0,2-1,17 15,-27-24,20 15,0 0,31 16,25 19,-58-36,-2-1,0-1,1-1,1-1,41 20,-2-7,-43-17,1 0,0-2,0 0,0-1,29 5,29-5,97-6,-60-2,-61 0,-1-2,69-16,34-4,470 11,-394 16,1100-2,-1313 0,-1 0,1-1,-1-1,0-1,0 0,0-1,22-8,-31 9,0 0,0-1,0 1,0-1,0 0,-1-1,1 1,-1-1,-1 0,1-1,-1 1,1-1,-2 0,1 0,-1 0,0 0,0 0,3-12,6-29,-2-1,-2 0,3-58,-8-148,-4 179,-20-243,10 208,3 47,-2 0,-4 1,-2 0,-3 1,-3 1,-34-68,53 124,0-1,0 1,0-1,0 1,-1 0,0 0,0 0,0 1,0 0,0-1,-1 1,1 1,-1-1,0 1,0-1,0 2,0-1,0 0,-1 1,1 0,-10-1,-9 1,0 1,0 0,-38 7,52-6,-4 2,-1 0,1 1,-1 0,1 1,1 1,-1 0,1 1,0 0,1 1,-16 13,-10 11,-57 62,93-91,-39 43,3 2,-62 100,-42 117,81-127,-43 146,9-21,-19 78,104-309,-69 170,17-53,-92 223,44-117,13-26,67-142,23-64,-1 0,0 0,-19 34,7-22,11-19,0 0,-1-1,-20 24,26-34,-1-1,0 1,0-1,0 0,-1-1,0 1,1-1,-1 0,0-1,0 0,-1 1,1-2,0 1,-8 0,-44 3,0-3,-69-6,7 0,106 5,1-1,-1-1,1 0,-1 0,0-2,1 0,-21-7,-17-11,28 13,0-2,1 0,1-1,-1-1,-31-25,45 31,1-1,0 0,0-1,0 0,1 0,0 0,1-1,0 0,0 0,-4-14,-19-32,21 43,1 0,0 1,1-2,-5-17,-5-21,-22-52,-10-32,25 56,-34-83,47 137,-11-47,-5-15,4 26,17 45,-1 1,0 0,-1 0,-1 1,0-1,-1 1,-19-24,6 12,18 21,0 1,0-1,-1 1,0 0,0-1,0 2,0-1,-1 0,1 1,-1 0,0 0,0 0,0 1,0-1,-1 1,1 1,0-1,-7 0,-29-2,0 2,-57 5,19 0,72-3,1 0,0 0,0 1,0 0,-1 0,1 0,0 1,-8 3,11-3,1-1,-1 1,1 0,-1 0,1 0,0 0,0 0,0 1,0-1,1 0,-1 1,1-1,-1 1,1 0,0 0,0-1,0 1,0 0,0 0,0 3,-2 26,1 0,1 0,5 51,1 1,-5 666,1-726,2-1,1 1,1-1,15 45,-11-39,-1 0,6 43,-13-61,1 0,0 0,0 0,1 0,0-1,1 0,0 1,8 12,-9-19,0 0,0 0,0 0,0 0,1-1,0 0,0 0,-1 0,2 0,-1 0,0-1,0 0,1 0,0 0,-1 0,1-1,0 0,0 0,-1 0,1 0,6-1,-7 0,1 1,-1-2,0 1,1-1,-1 1,0-1,0 0,1-1,-1 1,0-1,0 1,0-1,-1-1,1 1,0 0,5-6,-4 3,-1-1,1 1,-1-1,0 0,0 0,-1 0,1-1,-2 1,4-10,0-7,-1 0,-1 0,-1 0,-1 0,-1-29,-5-868,4 915,0 0,-1-1,1 1,-1 0,0 0,-1 0,1 0,-1 0,0 0,0 0,-1 0,-3-5,5 8,-1 1,1 0,0-1,-1 1,1 0,-1 0,0 0,1 0,-1 0,0 0,1 0,-1 0,0 1,0-1,0 1,0-1,1 1,-1 0,0 0,0 0,0 0,0 0,0 0,0 1,0-1,0 0,1 1,-1 0,0-1,0 1,1 0,-1 0,0 0,1 0,-1 0,1 0,-2 2,-1 0,0 1,0 0,0 0,1 0,-1 1,1-1,0 1,1-1,-1 1,1 0,0 0,0 0,0 1,1-1,0 0,-1 11,-1 9,2 1,2 34,0-34,3 355,-3-356,1 0,2-1,0 1,1-1,15 42,-12-48,0 0,1 0,20 27,-23-36,0 0,1-1,0 0,1 0,0-1,0 0,1 0,12 7,-8-9,0 1,1-2,0 0,0 0,0-2,1 1,-1-2,16 0,119-7,-145 5,17 0,1-2,-2-1,1 0,24-9,-34 8,0 1,-1-2,1 1,-1-1,0-1,-1 0,1 0,-1-1,8-9,55-61,288-323,-159 188,-39 45,-127 128,-3-1,-1-1,-2-2,-1-1,22-54,-44 85,0 0,-2 0,0 0,0-1,1-18,-4 29,-1 1,0-1,0 0,0 0,0 1,0-1,-1 0,1 1,-1-1,0 0,0 1,-1-1,1 1,-1 0,1-1,-1 1,0 0,0 0,-1 0,1 0,-1 1,1-1,-1 1,0-1,-6-3,-7-1,0 0,-1 2,1-1,-1 2,0 1,-35-3,9 3,-71 7,106-3,0 0,1 1,0-1,-1 2,1-1,0 1,0 0,0 0,0 1,1 0,0 0,-1 1,2-1,-1 1,-9 11,9-9,0 1,0 1,1-1,0 1,0 0,1 0,0 0,1 1,0-1,0 1,-1 13,-3 60,6 140,4-115,-1 211,-1-300,1 0,1-1,1 1,0-1,1 1,1-2,1 1,14 26,-8-22,0-1,2-1,0 0,1-1,34 30,-4-12,1-3,1-2,2-1,100 43,-28-20,3-5,2-5,2-6,180 29,-207-56,128 0,104-21,-187-2,264-54,-360 57,0 2,0 2,79 3,-116 2,0-1,0-1,0 0,0-1,0-1,-1 0,0-1,0 0,0-1,-1 0,1-1,-1 0,15-14,-2 1,-1-2,-1-1,-1-1,33-45,-27 28,-13 18,24-29,-32 45,-1-1,-1 0,1 0,-1-1,-1 0,1 1,-2-2,1 1,-1 0,0-1,2-17,-5 23,1 0,-1 0,0 0,0 0,-1 0,1 0,-1 0,0 0,0 0,0 0,0 0,-1 0,0 1,1-1,-1 0,-1 1,1-1,0 1,-1 0,0 0,0 0,0 0,0 1,0-1,0 1,-1 0,1 0,-1 0,0 0,-6-2,-5-1,-1 1,0 0,0 1,0 1,0 1,0 0,0 1,-1 1,1 0,-18 4,-12 5,-1 3,-51 20,81-27,-249 103,166-61,-206 115,45 18,78-62,96-65,-10 3,-110 48,-110 31,210-92,-95 28,5-2,179-65,1 0,-1 0,0-2,-1 0,1-1,0-1,-1-1,1-1,-19-2,32 2,0 0,1 0,0-1,-1 1,1-1,0 0,0 0,0 0,0-1,0 1,1-1,-6-4,-37-45,20 20,13 19,-1 1,-1 1,0 0,0 1,-1 1,-27-12,-28-17,-9-5,51 30,-31-21,51 28,0 0,1-1,0 1,1-2,-1 1,2-1,-11-14,-2-3,-1 1,-1 1,-36-31,19 18,28 27,-71-77,72 76,1-1,1-1,0 1,0-1,1-1,-7-20,6 17,1 0,-2 0,0 1,-11-14,-20-39,29 47,-1-1,-1 2,-1-1,-19-22,30 41,0-1,0 1,0 0,0 0,0 0,-1 0,1 1,-1-1,1 1,-1-1,0 1,1 0,-1 0,0 0,0 1,0-1,1 0,-1 1,0 0,0 0,0 0,0 0,0 0,0 1,0-1,0 1,0 0,1 0,-1 0,0 0,1 0,-4 2,1 1,-1 0,1 0,0 0,1 0,-1 1,1 0,0 0,0 0,0 0,1 1,0-1,0 1,-4 12,-12 32,-43 83,54-115,0 0,2 1,-6 28,-11 30,-4-11,4 1,-28 126,45-168,-2 0,0 0,-2-1,-1 0,-24 41,17-34,2 1,-16 42,-41 201,65-231,3 2,2-1,1 0,6 51,-1 6,-3-86,2-1,-1 1,2 0,0-1,8 22,34 70,-39-94,1 4,2-1,-1-1,2 1,0-1,1-1,1 0,0-1,0 0,2 0,-1-2,24 16,-2-7,2-1,1-3,67 22,-78-29,0 2,-1 1,0 2,30 20,-35-20,1 0,1-2,0-1,43 15,-23-14,159 46,-161-46,0-2,0-1,1-3,57 2,171-11,-253 3,140-11,159-31,150-59,-403 82,113-52,-154 61,6-3,-1-2,0-1,-1 0,-1-2,-1-1,0-1,27-31,-46 44,0 1,0-1,-1-1,1 1,-2-1,1 0,-1 1,-1-2,1 1,-1 0,0 0,-1-1,0 1,-1-14,0 10,0-1,-2 1,1 0,-2 0,0-1,0 2,-1-1,0 0,-10-18,-8-2,-1 1,-1 0,-1 2,-2 1,-40-34,-51-39,-5 4,-224-133,150 120,-266-107,436 206,-28-12,-68-19,108 38,-1 1,0 0,1 0,-1 2,0 0,0 1,0 1,0 0,-21 4,23 0,7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9:10.76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768 7649,'289'14,"-105"-3,145 7,207 5,-389-22,215 3,-1 30,-93 7,298 9,457-48,-539-4,-317 2,539-4,-7-24,-517 12,-1-8,-2-8,178-56,-256 59,122-39,-185 53,-1-1,0-2,59-40,72-64,-134 95,-2-2,51-57,-76 77,-1 0,0 0,-1 0,0-1,0 1,-1-1,-1 0,1-1,1-10,-4 16,0 0,0 0,-1 0,1 0,-1 0,0 0,-1 0,1 0,-1 0,0 0,0 0,-1 0,0 0,1 1,-1-1,-1 0,1 1,-1 0,0-1,0 1,-4-4,-12-8,-2 1,1 1,-2 1,0 1,0 1,-40-14,51 21,-93-34,-197-45,-70 6,-136-4,-128-3,-1068-60,-3 67,1188 61,80 5,75 1,-1124-12,1428 22,1-3,-101-19,155 21,0 0,0 0,0-1,0 1,0-1,1 0,-1 0,1 0,-1 0,-3-5,6 6,1 1,-1-1,1 1,-1-1,1 1,-1-1,1 1,0-1,-1 0,1 1,0-1,0 0,-1 0,1 1,0-1,0 0,0 1,0-1,0 0,0 1,0-1,0 0,0 0,1 0,0-1,0 1,0 0,0-1,0 1,0 0,0 0,0 0,1 0,-1 0,0 0,1 0,-1 0,1 0,-1 1,4-2,15-5,0 1,1 1,22-3,10-2,302-68,5 8,165-26,154-25,-96 19,1207-215,-1092 192,-87 24,-76 18,-67 13,-65 6,-70 12,245-54,-15-46,-22-30,-439 146,-2-5,166-95,-220 109,113-66,-130 73,0-1,-1-2,27-29,-4 1,-3 2,49-64,9-22,70-98,217-409,-123 194,17-36,-149 254,63-125,-120 164,-8-3,63-271,-68 183,-55 225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06.763"/>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2520 1757,'53'-1,"0"-2,60-12,93-32,-129 27,242-66,96-46,987-420,-850 323,-154 69,-65 24,587-187,-874 313,-31 7,-1-1,1 0,15-6,-19 2,-11 7,-1 1,1-1,0 1,-1-1,1 1,-1-1,1 1,-1-1,1 1,-1 0,0-1,1 1,-1 0,1-1,-1 1,0 0,1 0,-1-1,0 1,1 0,-1 0,0 0,1 0,-1 0,0 0,1 0,-1 0,0 0,0 1,-39-5,0 2,0 2,-53 6,4 1,-334 31,-306 61,-228 50,-60 23,60-1,124-14,155-25,139-26,131-21,122-23,208-46,-132 36,203-50,1 0,0 0,0 1,0 0,-12 7,18-10,-1 0,1 1,-1-1,1 0,-1 1,1-1,0 0,-1 1,1-1,-1 1,1-1,0 1,-1-1,1 1,0-1,-1 1,1-1,0 1,0-1,0 1,0 0,-1-1,1 1,0-1,0 1,0-1,0 1,0 0,0-1,0 1,1-1,-1 1,0 0,0-1,0 1,1-1,-1 1,0-1,0 1,1-1,-1 1,0-1,1 1,-1-1,1 0,-1 1,1 0,29 12,0-7,0 0,0-3,53 1,-55-3,460 5,-317-6,518 0,220-1,1398 6,-1733 7,-138 7,-130 1,-214-13,119 26,-165-19,-40-11,-7-1,-14-3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39.627"/>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49.298"/>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4912 16690,'308'22,"-124"-5,525 10,0-27,-635 1,82 10,-115-5,0 2,-1 2,57 21,-91-29,10 5,1 0,1-2,34 7,-401-12,139-2,-110 1,-796-11,-5-40,968 41,-235-14,377 24,3 0,0 1,0 0,0 0,0 1,0 0,-13 3,13 1,10-1,15 3,4-3,0-1,0-1,24-1,-19 0,333 4,-286-5,308 1,2681-3,-3393-6,-58-10,-222-15,-176-11,617 34,-1196-72,8-23,953 65,-27-19,348 42,61 8,23 9,0 0,0-1,0 1,0 0,0 0,0-1,1 1,-1 0,0 0,0-1,0 1,1 0,-1 0,0 0,0-1,0 1,1 0,-1 0,0 0,0 0,1 0,-1-1,0 1,1 0,-1 0,0 0,0 0,1 0,-1 0,0 0,1 0,-1 0,0 0,0 0,1 0,-1 0,1 1,53-4,82-1,225-28,392-58,364-61,4820-714,-5182 747,-149 26,-134 28,-129 26,36 11,-363 26,27 0,-71 1,-48 0,-244 3,-325 32,-333 44,-235 33,654-58,-2906 273,2244-217,156-14,176-14,175-9,167-9,149-15,130-10,4 15,230-39,34-15,0 0,0 0,0 0,0 0,-1 0,1 0,0 0,0 0,0 0,0 0,0 0,0 0,-1 0,1 0,0 0,0 0,0 0,0 0,0 0,0 0,0 1,0-1,-1 0,1 0,0 0,0 0,0 0,0 0,0 0,0 0,0 1,0-1,0 0,0 0,0 0,0 0,0 0,0 0,0 1,0-1,0 0,0 0,0 0,0 0,0 0,0 0,0 1,0-1,0 0,0 0,0 0,0 0,0 0,0 0,0 0,0 0,0 1,1-1,-1 0,0 0,0 0,0 0,0 0,24-1,124-35,941-271,-818 227,1065-312,280-76,87-16,-63 31,-158 60,-189 61,-197 60,-186 58,-178 51,-165 44,-155 39,22-4,-363 68,-64 11,-19 0,-90-5,-749 4,825 7,-859 34,-181 36,-3561 588,3578-422,125 2,139-14,150-22,157-27,140-38,244-99,-152 89,227-117,14-8,-1 0,1 0,0 0,0 0,0 1,1 0,0 0,-1 0,1 1,1-1,-6 7,9-10,0-1,0 0,0 1,0-1,0 0,0 1,0-1,0 0,0 1,1-1,-1 0,0 0,0 1,0-1,0 0,0 1,0-1,1 0,-1 0,0 1,0-1,0 0,1 0,-1 0,0 1,0-1,1 0,-1 0,0 0,0 0,1 1,-1-1,0 0,1 0,-1 0,0 0,1 0,-1 0,0 0,1 0,-1 0,0 0,0 0,1 0,-1 0,0 0,1 0,-1 0,0 0,1-1,22-1,53-22,179-66,390-128,436-122,324-74,3102-853,-3213 930,-141 57,-157 50,-171 47,-165 43,-151 34,-128 30,-113 22,-169 35,63-14,-148 28,-23 4,-117 12,-280 52,-401 90,-338 92,-199 74,-1674 475,1864-483,-104 21,128-32,158-38,172-36,178-43,173-47,155-45,213-65,-96 24,156-48,21-2,0 0,0 0,0 0,0 0,0 0,-1 0,1 0,0 0,0 0,0 0,0 0,0 0,0 0,-1 0,1 0,0 0,0 0,0 0,0 0,0-1,0 1,0 0,-1 0,1 0,0 0,0 0,0 0,0 0,0 0,0 0,0-1,0 1,0 0,0 0,0 0,0 0,0 0,0 0,0-1,0 1,0 0,0 0,0 0,0 0,0 0,0 0,0-1,0 1,0 0,0 0,0 0,0 0,0 0,0 0,0 0,0-1,0 1,0 0,1 0,36-28,172-82,436-176,501-180,386-139,213-64,904-323,10 57,-1052 408,-156 74,-181 80,-205 73,-198 65,-179 54,-142 38,-122 31,-111 29,43-15,-258 68,-197 56,-244 65,-461 131,-481 155,-393 143,-249 116,-76 67,57 13,139-31,164-66,198-81,214-85,233-88,220-80,202-67,178-58,144-50,113-40,104-47,32-17,8-3,18-6,1-1,-1-1,30-11,547-172,283-86,607-167,324-89,7642-1959,-8069 2164,-277 62,-257 61,-232 56,-198 50,-415 95,393-76,-356 73,-43 4,0 0,0 0,0 0,0 0,0 0,0 0,0 1,0-1,0 0,0 0,0 0,0 0,0 0,0 0,0 0,0 1,0-1,0 0,0 0,0 0,0 0,0 0,0 0,0 0,1 0,-75 13,-137 12,-326 53,-410 85,-351 85,-247 76,-1672 425,-9 75,1818-457,95-28,109-23,155-30,180-41,187-48,181-45,162-46,131-41,148-48,59-16,0-1,0 1,0-1,0 1,0-1,-1 0,1 1,0-1,0 0,0 0,0 0,0 0,0 0,-1 0,1 0,0 0,0 0,0-1,0 1,-2-1,5-2,1-1,0 2,0-1,0 0,0 1,1-1,-1 1,8-4,108-63,542-277,558-251,465-193,293-111,1154-450,46 124,-1243 567,-219 129,-274 126,-296 104,-283 86,-257 73,-222 59,-128 35,-353 64,-896 180,895-174,-1020 238,-276 86,-935 282,13 72,950-229,136 9,131-3,134-27,138-40,136-50,138-54,130-52,121-57,103-55,85-48,110-90,1 1,-1 0,1 0,0 0,-5 8,9-13,0 0,0 1,0-1,-1 0,1 1,0-1,0 1,0-1,0 0,0 1,0-1,0 1,0-1,0 0,0 1,0-1,0 1,0-1,0 0,0 1,0-1,0 1,1-1,-1 0,0 1,0-1,0 0,1 1,-1-1,0 0,0 1,1-1,-1 0,0 1,1-1,-1 0,0 0,1 0,-1 1,1-1,-1 0,0 0,1 0,-1 0,1 0,-1 0,0 0,1 1,-1-1,1 0,-1-1,0 1,1 0,8 0,0 0,-1-1,1 0,13-4,88-24,530-175,492-179,403-150,273-100,5686-1895,-6065 2077,-289 101,-280 94,-261 86,-224 69,-290 78,-47 13,-1 0,2 3,56-5,-81 13,-17 3,-3-1,-1 0,0-1,0 1,-12 1,-114 15,-224 19,-439 57,-473 94,-402 107,-236 90,-2688 748,56 156,4215-1196,-1030 301,298-88,294-87,267-79,214-65,249-67,-54 7,78-17,11-4,36-19,261-121,494-223,520-212,412-145,239-59,83 25,-17 93,-87 131,-159 130,-223 109,-265 91,-271 71,-257 55,-238 37,-202 21,-153 13,-119 8,-50 1,-27 2,-95 4,-227 15,-436 45,-456 65,-392 79,-271 87,-3115 809,112 388,3317-926,261-62,275-83,249-86,219-77,191-70,153-62,202-110,-50 40,80-56,0-1,-1 1,1 0,1 0,-1 1,0-1,-1 4,4-7,-1 1,1-1,0 0,0 0,0 1,0-1,0 0,0 1,0-1,0 0,0 1,0-1,0 0,1 0,-1 1,0-1,0 0,0 0,0 1,0-1,0 0,1 0,-1 1,0-1,0 0,0 0,1 1,-1-1,0 0,0 0,1 0,-1 0,0 0,0 1,1-1,-1 0,0 0,1 0,-1 0,0 0,0 0,1 0,-1 0,0 0,1 0,-1 0,0 0,1 0,-1 0,0 0,0 0,1 0,-1-1,1 1,18-4,0 0,0-2,30-12,370-158,516-227,486-218,369-154,209-68,67 14,-32 69,-79 105,-131 125,-184 129,-223 105,-264 85,-274 66,-264 53,-228 42,-185 28,-152 19,-43 3,-11 2,-102 21,-379 67,-355 70,-587 144,-405 144,-232 143,-114 136,-6021 2790,6666-2728,283-113,285-123,267-128,232-122,186-107,137-82,133-106,1 1,0 0,-15 19,24-28,-1 1,1-1,0 0,-1 0,1 1,0-1,0 0,0 0,-1 1,1-1,0 0,0 0,0 1,-1-1,1 0,0 1,0-1,0 0,0 1,0-1,0 0,0 1,0-1,0 0,0 1,0-1,0 1,0-1,0 0,0 1,0-1,0 0,0 1,1-1,-1 0,0 0,0 1,0-1,1 0,-1 1,0-1,0 0,1 0,-1 1,0-1,0 0,1 0,-1 0,0 0,1 1,-1-1,0 0,1 0,-1 0,0 0,1 0,-1 0,0 0,1 0,-1 0,0 0,1 0,-1 0,0 0,1 0,6-1,-1-1,1 1,-1-1,0-1,0 1,10-6,158-90,347-209,494-284,484-279,377-195,1941-1038,81 114,-2480 1332,-286 174,-280 152,-257 122,-221 96,-181 65,-151 42,-35 7,-9 1,-36 13,-44 11,-62 19,-925 302,-129 95,-287 149,-166 110,-34 49,85-16,178-69,236-97,248-107,228-105,196-100,163-87,1-11,290-135,50-21,15-8,67-41,205-125,442-269,445-274,357-193,3653-1925,-3652 2089,-186 149,-194 141,-201 128,-221 113,-221 88,-190 65,-143 41,-158 19,1 0,-1 0,1 1,13 2,-22-2,0-1,1 0,-1 0,1 0,-1 0,1 0,-1 0,0 1,1-1,-1 0,1 0,-1 1,0-1,1 0,-1 0,0 1,1-1,-1 0,0 1,1-1,-1 1,0-1,0 0,0 1,1-1,-1 1,0-1,0 1,0-1,0 1,0 0,-1 1,0-1,1 0,-1 0,0 0,0 0,0 0,0 1,0-2,0 1,0 0,0 0,0 0,0 0,-2 0,-27 15,-54 19,-247 95,-493 204,-416 220,-358 214,-237 156,-2571 1405,84 136,3107-1729,223-130,221-130,200-120,177-112,149-98,112-74,100-59,32-13,1 1,-1-1,1 0,-1 0,0 0,0 1,1-1,-1 0,0 0,1 0,-1 0,0 0,1 0,-1 0,0-1,1 1,-1 0,0 0,1 0,-1-1,0 1,0-1,0 0,1 0,0 0,0 0,0 0,0 1,0-1,0 0,0 0,1 0,-1 0,0 0,0 0,1 0,-1 0,0 1,1-1,-1 0,1 0,-1 1,2-2,30-41,212-208,449-404,494-439,442-353,293-198,134-17,-13 130,-153 234,-248 282,-311 288,-317 254,-291 200,-245 143,-415 118,1 3,90-2,-142 11,0 1,0 0,0 1,0 1,1 0,-1 0,-1 1,1 1,13 6,-23-10,-1 1,1 0,0 0,-1 0,1 0,-1 0,1 0,-1 0,0 1,1-1,-1 1,0-1,0 1,0-1,0 1,0-1,0 1,-1 0,1-1,0 1,-1 0,0 0,1 0,-1-1,0 1,0 0,0 0,0 0,0 0,0-1,-1 1,1 0,-1 3,-1-1,0 0,0 0,0-1,0 1,-1-1,0 1,1-1,-5 4,-5 4,-1-1,-20 14,-240 124,-326 135,-353 170,-288 142,-4174 2202,4387-2229,187-88,176-82,152-80,127-75,104-54,-32 58,311-245,-20 16,2 2,0 0,-27 37,30-28,17-24,12-10,117-91,-119 88,451-335,480-322,392-247,251-134,87-19,-45 67,-144 130,-226 176,-265 183,-273 172,-251 141,-195 106,-256 85,1 1,0 1,-1 0,1 1,29 1,-43 1,-1 0,0 1,0-1,0 1,0-1,1 1,-1 0,0 0,0 0,0 0,0 0,1 2,-2-3,0 1,-1-1,1 1,-1 0,1 0,-1-1,1 1,-1 0,1 0,-1 0,0 0,0-1,1 1,-1 0,0 0,0 0,0 0,0 0,0 0,0 1,-1 2,-1 0,1-1,0 1,-1-1,0 1,0-1,0 1,-1-1,1 0,-1 0,-4 4,-13 10,-1 0,-45 27,-258 150,-407 235,-396 234,-287 181,-3012 1905,3254-2000,220-143,211-137,193-122,175-111,287-181,-189 112,215-138,50-27,9-7,4-3,1 0,0 0,1 1,0-1,0 1,0 0,1 1,0-1,7-5,17-20,167-168,308-260,371-279,271-156,135-22,7 82,-99 134,-164 162,-202 159,-206 131,-192 105,-163 77,-234 62,1 0,53-1,-79 6,1 1,-1-1,1 1,-1-1,1 1,-1 0,0 1,7 2,-10-3,0-1,0 1,0 0,0-1,0 1,0 0,0-1,-1 1,1 0,0 0,-1 0,1 0,0 0,-1 0,1 0,-1 0,0 0,1 0,-1 0,0 0,1 0,-1 0,0 2,-1 1,0 0,-1 0,1 0,-1 0,0 0,0 0,0-1,0 1,-1-1,0 1,1-1,-1 0,0 0,-1 0,1 0,-7 3,-117 79,-603 357,324-204,-714 435,-3916 2439,4109-2527,178-114,174-108,157-96,127-74,-10 25,246-170,219-201,286-256,369-322,248-205,71-55,-85 84,-176 159,-208 188,-201 176,-169 146,-233 187,-25 18,2 1,53-29,-83 57,-16 12,-18 16,-12 4,-2-2,-1-1,-40 21,-126 74,-443 271,-227 168,-174 144,-41 51,66-29,125-76,153-108,158-111,145-100,126-90,-14 17,299-235,-38 40,78-74,5-4,0 1,19-14,214-162,387-285,390-283,1351-975,52 18,-1600 1155,-214 162,-192 141,-156 110,-118 81,-143 64,0 1,0 0,0 0,0 1,0 0,0 0,0 0,11 1,-16 0,-1 0,1 0,-1 0,0 1,1-1,-1 0,1 0,-1 0,1 0,-1 1,0-1,1 0,-1 1,1-1,-1 0,0 0,1 1,-1-1,0 1,0-1,1 0,-1 1,0-1,0 1,1-1,-1 1,0-1,0 0,0 1,0-1,0 1,0-1,0 1,0-1,0 1,0-1,0 1,0-1,0 1,0-1,0 0,0 1,-1-1,1 1,0-1,0 1,-1-1,1 0,0 1,0-1,-1 1,1-1,-5 6,1 0,-1-1,0 0,0 0,-11 8,-99 67,-175 105,-279 181,-275 187,-165 124,-44 43,49-29,109-74,125-86,131-87,128-83,119-76,102-69,-239 222,492-406,68-59,140-115,377-276,416-284,273-166,76-21,-101 93,-203 156,-236 168,-225 157,-190 130,-149 97,-193 82,1 1,0 1,0 0,19-1,-34 5,-1 0,1 0,0 0,-1 0,1 0,-1 0,1 0,0 1,-1-1,1 0,-1 1,1 0,2 1,-3-2,-1 0,0 1,0-1,1 1,-1-1,0 0,0 1,0-1,1 1,-1-1,0 1,0-1,0 1,0-1,0 1,0-1,0 0,0 1,0-1,0 1,0-1,0 1,0-1,-1 1,1-1,0 1,0-1,0 0,-1 2,-2 2,-1 1,0 0,0-1,0 0,0 0,-8 5,-112 74,-179 110,-252 163,-190 130,-2163 1382,2459-1586,123-78,-32 20,252-154,104-69,8-4,87-57,210-121,333-179,313-151,2976-1437,-3344 1690,-189 94,-309 130,5-2,98-27,-184 62,1 0,-1 0,1 0,-1 1,1-1,-1 1,1 0,-1-1,1 1,0 0,-1 1,1-1,3 1,-10 7,-17 7,-88 43,-783 399,-10 33,-184 127,-3033 1882,3434-2054,163-91,145-86,117-69,-11 29,258-217,1 1,0 0,0 1,1 1,-9 14,17-22,-2 1,7-4,37-26,185-123,421-248,456-245,344-159,159-33,-35 64,-183 132,-252 153,-271 155,-251 129,-217 98,-344 90,0 2,66-2,-110 10,-1 0,1 0,-1 1,1 0,-1 0,1 0,7 4,-14-5,1 0,0 0,0 1,-1-1,1 1,0-1,-1 0,1 1,0-1,-1 1,1 0,-1-1,1 1,-1-1,1 1,-1 0,1 0,-1-1,0 1,1 0,-1 0,0-1,1 1,-1 0,0 0,0 0,0-1,0 1,0 0,0 0,0 0,0-1,0 1,-1 1,0 1,-1 1,0-1,0 1,0-1,0 0,0 0,-1 0,1 0,-6 3,-48 39,-256 143,-337 175,-302 179,-179 119,-2344 1477,2475-1479,122-49,139-65,137-76,133-83,116-82,100-83,243-212,-249 231,253-234,-11 10,0 0,-24 36,94-134,45-35,-89 105,446-476,395-342,318-216,165-56,3 75,-120 159,-192 188,-222 184,-223 168,-202 132,-162 97,-194 89,0 1,28-6,-50 14,1 1,-1 0,0 0,1 0,-1 0,1 0,-1-1,0 1,1 0,-1 0,1 0,-1 0,1 0,-1 0,0 0,1 1,-1-1,1 0,-1 0,0 0,1 0,-1 0,1 1,-1-1,0 0,1 0,-1 1,1-1,-10 12,-10 2,0-1,-27 13,5-3,-636 358,-129 90,-219 151,-74 74,58-3,125-43,148-64,152-78,138-82,122-81,104-75,165-169,-98 146,169-225,1 0,1 2,1-1,2 2,0 0,-9 32,18-39,2-18,0 0,1 1,-1-1,0 0,0 0,0 0,0 0,0 1,1-1,-1 0,0 0,0 0,0 0,0 0,1 0,-1 0,0 0,0 1,0-1,1 0,-1 0,0 0,0 0,1 0,-1 0,0 0,0 0,0 0,1 0,-1 0,0-1,0 1,0 0,1 0,-1 0,0 0,0 0,0 0,1 0,-1 0,0-1,0 1,0 0,51-44,169-170,347-333,366-325,1455-1259,-1279 1187,-204 186,-228 199,-212 178,-179 147,-133 109,-105 80,-43 39,-7 5,-27 15,-110 71,-211 133,-298 187,-247 179,-2706 1992,3022-2120,142-95,128-90,-12 37,306-292,0-2,1 1,1 0,-20 30,27-26,4-15,-4-13,5 8,1 0,-1-1,0 1,1 0,-1 0,1 0,0-1,-1 1,1 0,0-1,0 1,0 0,0-3,11-31,4 3,1 1,33-47,254-332,335-343,266-220,983-839,143 152,-1366 1185,-182 159,-161 128,-130 97,-182 87,0 1,0 0,0 0,0 1,0 0,1 0,-1 1,13 0,-20 1,-1 0,0 0,1 1,-1-1,0 0,1 1,-1-1,0 1,0-1,0 1,1-1,-1 1,0 0,0 0,0-1,0 1,0 0,0 0,0 0,-1 0,1 0,0 1,0-1,-1 0,1 0,-1 0,1 1,-1-1,1 0,-1 0,0 1,0-1,0 0,0 1,0-1,0 0,0 1,0-1,0 0,0 1,-1-1,0 2,-2 6,0 0,0 0,-1 0,-1 0,-8 13,-15 18,-2-3,-37 38,-235 223,-265 236,-232 201,-2500 2320,2771-2551,146-128,123-115,200-202,-128 136,149-151,27-33,11-16,12-25,-7 20,16-37,3 1,2 1,33-44,-54 82,223-315,178-200,1580-1736,-1699 1962,5 11,-242 241,-45 37,-11 9,-26 14,-95 55,-188 118,-268 202,-226 193,-2382 2069,2682-2186,104-107,93-96,79-84,171-134,-3-3,-101 51,150-87,0 0,0-2,0 0,-1 0,0-2,1 0,-26 1,18-4,0-1,-1-2,1 0,-35-10,50 11,0 0,0 0,0 0,0-1,0 0,1-1,-1 0,1 0,-10-7,13 6,1 1,0-1,0 0,1 0,-1-1,1 1,0-1,0 0,1 1,0-1,0 0,0-1,1 1,0 0,0 0,0-12,0-21,1 1,3-1,1 0,2 1,11-41,28-88,73-172,170-322,227-302,-347 693,291-354,-344 490,159-143,-174 191,3 3,4 5,3 5,3 5,3 5,134-52,-142 73,2 5,2 5,1 5,1 4,1 6,0 5,128 3,-172 11,-1 3,1 4,90 23,-160-32,0 1,1-1,-1 1,0-1,0 0,1 1,-1-1,0 0,0 0,1 0,-1 0,0 0,1 0,-1 0,0-1,0 1,1 0,-1-1,0 1,0 0,0-1,0 0,1 1,-1-1,0 0,0 0,0 1,1-2,-1-1,-1 0,1 1,-1-1,1 0,-1 1,0-1,0 0,0 0,0 1,0-1,-2-4,1-1,0 1,1 0,-1-1,2 1,-1 0,3-12,-3 15,1 1,0 0,1 0,-1 1,0-1,1 0,-1 0,1 1,0-1,0 1,0-1,0 1,0 0,1 0,-1 0,1 0,-1 0,6-2,23-9,1 2,1 1,58-9,-44 9,374-66,-155 30,-30 4,385-83,72-45,-109 0,-268 35,-131 49,110-53,-113 50,120-74,-289 155,-1 0,0 0,0-1,-1-1,0 0,-1 0,0-1,10-13,-18 20,0 1,0-1,0 0,0 1,0-1,-1 0,0 0,0 0,0 0,0 0,-1 0,1-1,-1 1,0 0,0 0,-1 0,1 0,-1 0,0-1,0 1,0 1,-1-1,1 0,-1 0,0 0,0 1,0-1,-1 1,1 0,-1-1,0 1,0 0,-3-2,-21-18,-1 1,-1 2,-43-24,69 42,-443-224,-28 32,-866-239,1327 429,-655-152,506 127,0 6,-192 0,-278 31,619-8,0 0,1 1,-19 4,7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2:49.841"/>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4-21T09:03:51.478"/>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71 0,'-2'39,"-2"-1,-13 57,1-11,-15 312,32 3,2-145,-3 137,1-366,2-1,8 41,3 16,-11-63,0 0,2-1,0 1,14 30,2 9,-14-28,-2 0,-1 0,-1 0,-2 0,-1 0,-4 32,2 16,1 672,3-722,1-1,1 1,1-1,14 40,-10-38,-1 1,-2 1,4 37,-10 39,-1-71,2 0,0 1,10 45,-2-32,-2 1,0 57,-8 103,-2-72,3 2324,21-2872,80-198,-57 436,-27 117,-3-2,-1 1,7-103,-22-140,2 271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09:04:09.300"/>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10 0,'32435'0'0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4/23/2025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26.png"/><Relationship Id="rId42" Type="http://schemas.openxmlformats.org/officeDocument/2006/relationships/customXml" Target="../ink/ink22.xml"/><Relationship Id="rId47" Type="http://schemas.openxmlformats.org/officeDocument/2006/relationships/image" Target="../media/image38.png"/><Relationship Id="rId63" Type="http://schemas.openxmlformats.org/officeDocument/2006/relationships/image" Target="../media/image46.png"/><Relationship Id="rId68" Type="http://schemas.openxmlformats.org/officeDocument/2006/relationships/customXml" Target="../ink/ink35.xml"/><Relationship Id="rId2" Type="http://schemas.openxmlformats.org/officeDocument/2006/relationships/image" Target="../media/image19.jpg"/><Relationship Id="rId16" Type="http://schemas.openxmlformats.org/officeDocument/2006/relationships/customXml" Target="../ink/ink8.xml"/><Relationship Id="rId29" Type="http://schemas.openxmlformats.org/officeDocument/2006/relationships/image" Target="../media/image29.png"/><Relationship Id="rId11" Type="http://schemas.openxmlformats.org/officeDocument/2006/relationships/customXml" Target="../ink/ink5.xml"/><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image" Target="../media/image33.png"/><Relationship Id="rId40" Type="http://schemas.openxmlformats.org/officeDocument/2006/relationships/customXml" Target="../ink/ink21.xml"/><Relationship Id="rId45" Type="http://schemas.openxmlformats.org/officeDocument/2006/relationships/image" Target="../media/image37.png"/><Relationship Id="rId53" Type="http://schemas.openxmlformats.org/officeDocument/2006/relationships/image" Target="../media/image41.png"/><Relationship Id="rId58" Type="http://schemas.openxmlformats.org/officeDocument/2006/relationships/customXml" Target="../ink/ink30.xml"/><Relationship Id="rId66" Type="http://schemas.openxmlformats.org/officeDocument/2006/relationships/customXml" Target="../ink/ink34.xml"/><Relationship Id="rId5" Type="http://schemas.openxmlformats.org/officeDocument/2006/relationships/customXml" Target="../ink/ink2.xml"/><Relationship Id="rId61" Type="http://schemas.openxmlformats.org/officeDocument/2006/relationships/image" Target="../media/image45.png"/><Relationship Id="rId19" Type="http://schemas.openxmlformats.org/officeDocument/2006/relationships/image" Target="../media/image25.png"/><Relationship Id="rId14" Type="http://schemas.openxmlformats.org/officeDocument/2006/relationships/image" Target="../media/image23.png"/><Relationship Id="rId22" Type="http://schemas.openxmlformats.org/officeDocument/2006/relationships/customXml" Target="../ink/ink11.xml"/><Relationship Id="rId27" Type="http://schemas.openxmlformats.org/officeDocument/2006/relationships/image" Target="../media/image28.png"/><Relationship Id="rId30" Type="http://schemas.openxmlformats.org/officeDocument/2006/relationships/customXml" Target="../ink/ink16.xml"/><Relationship Id="rId35" Type="http://schemas.openxmlformats.org/officeDocument/2006/relationships/image" Target="../media/image32.png"/><Relationship Id="rId43" Type="http://schemas.openxmlformats.org/officeDocument/2006/relationships/image" Target="../media/image36.png"/><Relationship Id="rId48" Type="http://schemas.openxmlformats.org/officeDocument/2006/relationships/customXml" Target="../ink/ink25.xml"/><Relationship Id="rId56" Type="http://schemas.openxmlformats.org/officeDocument/2006/relationships/customXml" Target="../ink/ink29.xml"/><Relationship Id="rId64" Type="http://schemas.openxmlformats.org/officeDocument/2006/relationships/customXml" Target="../ink/ink33.xml"/><Relationship Id="rId69" Type="http://schemas.openxmlformats.org/officeDocument/2006/relationships/image" Target="../media/image49.png"/><Relationship Id="rId8" Type="http://schemas.openxmlformats.org/officeDocument/2006/relationships/image" Target="../media/image20.png"/><Relationship Id="rId51" Type="http://schemas.openxmlformats.org/officeDocument/2006/relationships/image" Target="../media/image40.png"/><Relationship Id="rId72" Type="http://schemas.openxmlformats.org/officeDocument/2006/relationships/customXml" Target="../ink/ink37.xml"/><Relationship Id="rId3" Type="http://schemas.openxmlformats.org/officeDocument/2006/relationships/customXml" Target="../ink/ink1.xml"/><Relationship Id="rId12" Type="http://schemas.openxmlformats.org/officeDocument/2006/relationships/image" Target="../media/image22.png"/><Relationship Id="rId17" Type="http://schemas.openxmlformats.org/officeDocument/2006/relationships/image" Target="../media/image24.png"/><Relationship Id="rId25" Type="http://schemas.openxmlformats.org/officeDocument/2006/relationships/customXml" Target="../ink/ink13.xml"/><Relationship Id="rId33" Type="http://schemas.openxmlformats.org/officeDocument/2006/relationships/image" Target="../media/image31.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44.png"/><Relationship Id="rId67" Type="http://schemas.openxmlformats.org/officeDocument/2006/relationships/image" Target="../media/image48.png"/><Relationship Id="rId20" Type="http://schemas.openxmlformats.org/officeDocument/2006/relationships/customXml" Target="../ink/ink10.xml"/><Relationship Id="rId41" Type="http://schemas.openxmlformats.org/officeDocument/2006/relationships/image" Target="../media/image35.png"/><Relationship Id="rId54" Type="http://schemas.openxmlformats.org/officeDocument/2006/relationships/customXml" Target="../ink/ink28.xml"/><Relationship Id="rId62" Type="http://schemas.openxmlformats.org/officeDocument/2006/relationships/customXml" Target="../ink/ink32.xml"/><Relationship Id="rId70" Type="http://schemas.openxmlformats.org/officeDocument/2006/relationships/customXml" Target="../ink/ink36.xml"/><Relationship Id="rId1" Type="http://schemas.openxmlformats.org/officeDocument/2006/relationships/slideLayout" Target="../slideLayouts/slideLayout7.xml"/><Relationship Id="rId6" Type="http://schemas.openxmlformats.org/officeDocument/2006/relationships/image" Target="../media/image19.png"/><Relationship Id="rId15" Type="http://schemas.openxmlformats.org/officeDocument/2006/relationships/customXml" Target="../ink/ink7.xml"/><Relationship Id="rId23" Type="http://schemas.openxmlformats.org/officeDocument/2006/relationships/image" Target="../media/image27.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39.png"/><Relationship Id="rId57" Type="http://schemas.openxmlformats.org/officeDocument/2006/relationships/image" Target="../media/image43.png"/><Relationship Id="rId10" Type="http://schemas.openxmlformats.org/officeDocument/2006/relationships/image" Target="../media/image21.png"/><Relationship Id="rId31" Type="http://schemas.openxmlformats.org/officeDocument/2006/relationships/image" Target="../media/image30.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65" Type="http://schemas.openxmlformats.org/officeDocument/2006/relationships/image" Target="../media/image47.png"/><Relationship Id="rId73" Type="http://schemas.openxmlformats.org/officeDocument/2006/relationships/image" Target="../media/image51.png"/><Relationship Id="rId4" Type="http://schemas.openxmlformats.org/officeDocument/2006/relationships/image" Target="../media/image18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customXml" Target="../ink/ink9.xml"/><Relationship Id="rId39" Type="http://schemas.openxmlformats.org/officeDocument/2006/relationships/image" Target="../media/image34.png"/><Relationship Id="rId34" Type="http://schemas.openxmlformats.org/officeDocument/2006/relationships/customXml" Target="../ink/ink18.xml"/><Relationship Id="rId50" Type="http://schemas.openxmlformats.org/officeDocument/2006/relationships/customXml" Target="../ink/ink26.xml"/><Relationship Id="rId55" Type="http://schemas.openxmlformats.org/officeDocument/2006/relationships/image" Target="../media/image42.png"/><Relationship Id="rId7" Type="http://schemas.openxmlformats.org/officeDocument/2006/relationships/customXml" Target="../ink/ink3.xml"/><Relationship Id="rId71"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jfif"/></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jp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3.jp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 Id="rId4" Type="http://schemas.openxmlformats.org/officeDocument/2006/relationships/image" Target="../media/image66.jpg"/></Relationships>
</file>

<file path=ppt/slides/_rels/slide1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640842" y="834748"/>
            <a:ext cx="3284832" cy="2387600"/>
          </a:xfrm>
        </p:spPr>
        <p:txBody>
          <a:bodyPr/>
          <a:lstStyle/>
          <a:p>
            <a:r>
              <a:rPr lang="tr-TR" sz="2800" dirty="0"/>
              <a:t>Database MANAGEMENT PROJECT</a:t>
            </a:r>
            <a:endParaRPr lang="en-US" sz="2800" dirty="0"/>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534400" y="3628243"/>
            <a:ext cx="3657600" cy="1797197"/>
          </a:xfrm>
        </p:spPr>
        <p:txBody>
          <a:bodyPr/>
          <a:lstStyle/>
          <a:p>
            <a:r>
              <a:rPr lang="tr-TR" dirty="0"/>
              <a:t>YUNUS EMRE KARADAĞ</a:t>
            </a:r>
          </a:p>
          <a:p>
            <a:r>
              <a:rPr lang="tr-TR" dirty="0"/>
              <a:t>BAHAR YETİŞ</a:t>
            </a:r>
          </a:p>
          <a:p>
            <a:r>
              <a:rPr lang="tr-TR" dirty="0"/>
              <a:t>İSA YILDIRIM</a:t>
            </a:r>
          </a:p>
          <a:p>
            <a:r>
              <a:rPr lang="tr-TR" dirty="0"/>
              <a:t>ASEL MOLDOMAMBETOVA</a:t>
            </a:r>
            <a:endParaRPr lang="en-US" dirty="0"/>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764916" cy="6858000"/>
          </a:xfrm>
        </p:spPr>
      </p:pic>
      <p:pic>
        <p:nvPicPr>
          <p:cNvPr id="2" name="Resim 1">
            <a:extLst>
              <a:ext uri="{FF2B5EF4-FFF2-40B4-BE49-F238E27FC236}">
                <a16:creationId xmlns:a16="http://schemas.microsoft.com/office/drawing/2014/main" id="{43DEF995-B328-3D81-DD4B-96E6051EA5B5}"/>
              </a:ext>
            </a:extLst>
          </p:cNvPr>
          <p:cNvPicPr>
            <a:picLocks noChangeAspect="1"/>
          </p:cNvPicPr>
          <p:nvPr/>
        </p:nvPicPr>
        <p:blipFill>
          <a:blip r:embed="rId3"/>
          <a:stretch>
            <a:fillRect/>
          </a:stretch>
        </p:blipFill>
        <p:spPr>
          <a:xfrm>
            <a:off x="-1" y="0"/>
            <a:ext cx="8422641" cy="6858000"/>
          </a:xfrm>
          <a:prstGeom prst="rect">
            <a:avLst/>
          </a:prstGeo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89263964-2F08-4E8B-9052-782B5D41F803}"/>
              </a:ext>
            </a:extLst>
          </p:cNvPr>
          <p:cNvSpPr>
            <a:spLocks noGrp="1"/>
          </p:cNvSpPr>
          <p:nvPr>
            <p:ph type="dt" sz="half" idx="4294967295"/>
          </p:nvPr>
        </p:nvSpPr>
        <p:spPr>
          <a:xfrm>
            <a:off x="838200" y="6356350"/>
            <a:ext cx="2743200" cy="365125"/>
          </a:xfrm>
        </p:spPr>
        <p:txBody>
          <a:bodyPr/>
          <a:lstStyle/>
          <a:p>
            <a:pPr>
              <a:spcAft>
                <a:spcPts val="600"/>
              </a:spcAft>
            </a:pPr>
            <a:r>
              <a:rPr lang="en-US"/>
              <a:t>8/03/20XX</a:t>
            </a:r>
          </a:p>
        </p:txBody>
      </p:sp>
      <p:sp>
        <p:nvSpPr>
          <p:cNvPr id="4" name="Slide Number Placeholder 3" hidden="1">
            <a:extLst>
              <a:ext uri="{FF2B5EF4-FFF2-40B4-BE49-F238E27FC236}">
                <a16:creationId xmlns:a16="http://schemas.microsoft.com/office/drawing/2014/main" id="{32F04BB0-DB84-4BBE-9370-8BA7BC2C19A0}"/>
              </a:ext>
            </a:extLst>
          </p:cNvPr>
          <p:cNvSpPr>
            <a:spLocks noGrp="1"/>
          </p:cNvSpPr>
          <p:nvPr>
            <p:ph type="sldNum" sz="quarter" idx="4294967295"/>
          </p:nvPr>
        </p:nvSpPr>
        <p:spPr>
          <a:xfrm>
            <a:off x="8610600" y="6356350"/>
            <a:ext cx="2743200" cy="365125"/>
          </a:xfrm>
        </p:spPr>
        <p:txBody>
          <a:bodyPr/>
          <a:lstStyle/>
          <a:p>
            <a:pPr>
              <a:spcAft>
                <a:spcPts val="600"/>
              </a:spcAft>
            </a:pPr>
            <a:fld id="{4F6357DA-28E9-40D3-918C-4D14E8263D81}" type="slidenum">
              <a:rPr lang="en-US" smtClean="0"/>
              <a:pPr>
                <a:spcAft>
                  <a:spcPts val="600"/>
                </a:spcAft>
              </a:pPr>
              <a:t>10</a:t>
            </a:fld>
            <a:endParaRPr lang="en-US"/>
          </a:p>
        </p:txBody>
      </p:sp>
      <p:sp>
        <p:nvSpPr>
          <p:cNvPr id="3" name="Title 10">
            <a:extLst>
              <a:ext uri="{FF2B5EF4-FFF2-40B4-BE49-F238E27FC236}">
                <a16:creationId xmlns:a16="http://schemas.microsoft.com/office/drawing/2014/main" id="{7235CCDA-9036-81C0-4421-36F24DD8162B}"/>
              </a:ext>
            </a:extLst>
          </p:cNvPr>
          <p:cNvSpPr>
            <a:spLocks noGrp="1"/>
          </p:cNvSpPr>
          <p:nvPr>
            <p:ph type="ctrTitle"/>
          </p:nvPr>
        </p:nvSpPr>
        <p:spPr>
          <a:xfrm>
            <a:off x="3507308" y="11155"/>
            <a:ext cx="5177382" cy="498549"/>
          </a:xfrm>
        </p:spPr>
        <p:txBody>
          <a:bodyPr/>
          <a:lstStyle/>
          <a:p>
            <a:pPr algn="ctr"/>
            <a:r>
              <a:rPr lang="tr-TR" sz="1800" dirty="0"/>
              <a:t>ER DIAGRAM</a:t>
            </a:r>
            <a:endParaRPr lang="en-US" sz="1800" dirty="0"/>
          </a:p>
        </p:txBody>
      </p:sp>
      <p:pic>
        <p:nvPicPr>
          <p:cNvPr id="7" name="Resim 6">
            <a:extLst>
              <a:ext uri="{FF2B5EF4-FFF2-40B4-BE49-F238E27FC236}">
                <a16:creationId xmlns:a16="http://schemas.microsoft.com/office/drawing/2014/main" id="{44B82912-4E17-4569-D3AB-33F692B66955}"/>
              </a:ext>
            </a:extLst>
          </p:cNvPr>
          <p:cNvPicPr>
            <a:picLocks noChangeAspect="1"/>
          </p:cNvPicPr>
          <p:nvPr/>
        </p:nvPicPr>
        <p:blipFill>
          <a:blip r:embed="rId2"/>
          <a:stretch>
            <a:fillRect/>
          </a:stretch>
        </p:blipFill>
        <p:spPr>
          <a:xfrm>
            <a:off x="275540" y="602713"/>
            <a:ext cx="11640919" cy="5994857"/>
          </a:xfrm>
          <a:prstGeom prst="rect">
            <a:avLst/>
          </a:prstGeom>
        </p:spPr>
      </p:pic>
    </p:spTree>
    <p:extLst>
      <p:ext uri="{BB962C8B-B14F-4D97-AF65-F5344CB8AC3E}">
        <p14:creationId xmlns:p14="http://schemas.microsoft.com/office/powerpoint/2010/main" val="586167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E448B2E-6018-4416-8166-6B439B617B1D}"/>
              </a:ext>
            </a:extLst>
          </p:cNvPr>
          <p:cNvSpPr>
            <a:spLocks noGrp="1"/>
          </p:cNvSpPr>
          <p:nvPr>
            <p:ph type="ctrTitle"/>
          </p:nvPr>
        </p:nvSpPr>
        <p:spPr>
          <a:xfrm>
            <a:off x="1253218" y="2685143"/>
            <a:ext cx="9685563" cy="1487714"/>
          </a:xfrm>
        </p:spPr>
        <p:txBody>
          <a:bodyPr/>
          <a:lstStyle/>
          <a:p>
            <a:r>
              <a:rPr lang="tr-TR" dirty="0"/>
              <a:t>TABLES</a:t>
            </a:r>
            <a:endParaRPr lang="en-US" dirty="0"/>
          </a:p>
        </p:txBody>
      </p:sp>
      <p:pic>
        <p:nvPicPr>
          <p:cNvPr id="8" name="Resim Yer Tutucusu 7" descr="kişi, şahıs, iç mekan, tabak, levha, alkolsüz içki içeren bir resim&#10;&#10;Yapay zeka tarafından oluşturulan içerik yanlış olabilir.">
            <a:extLst>
              <a:ext uri="{FF2B5EF4-FFF2-40B4-BE49-F238E27FC236}">
                <a16:creationId xmlns:a16="http://schemas.microsoft.com/office/drawing/2014/main" id="{3D8A5B31-AB44-34B9-3B85-2F7B9D73ED1C}"/>
              </a:ext>
            </a:extLst>
          </p:cNvPr>
          <p:cNvPicPr>
            <a:picLocks noGrp="1" noChangeAspect="1"/>
          </p:cNvPicPr>
          <p:nvPr>
            <p:ph type="pic" sz="quarter" idx="10"/>
          </p:nvPr>
        </p:nvPicPr>
        <p:blipFill>
          <a:blip r:embed="rId2"/>
          <a:srcRect t="8113" b="8113"/>
          <a:stretch>
            <a:fillRect/>
          </a:stretch>
        </p:blipFill>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4C07EBCE-E8ED-35D6-D1D5-647BADB2CDA9}"/>
                  </a:ext>
                </a:extLst>
              </p14:cNvPr>
              <p14:cNvContentPartPr/>
              <p14:nvPr/>
            </p14:nvContentPartPr>
            <p14:xfrm>
              <a:off x="2289729" y="4640954"/>
              <a:ext cx="1480680" cy="442800"/>
            </p14:xfrm>
          </p:contentPart>
        </mc:Choice>
        <mc:Fallback xmlns="">
          <p:pic>
            <p:nvPicPr>
              <p:cNvPr id="9" name="Mürekkep 8">
                <a:extLst>
                  <a:ext uri="{FF2B5EF4-FFF2-40B4-BE49-F238E27FC236}">
                    <a16:creationId xmlns:a16="http://schemas.microsoft.com/office/drawing/2014/main" id="{4C07EBCE-E8ED-35D6-D1D5-647BADB2CDA9}"/>
                  </a:ext>
                </a:extLst>
              </p:cNvPr>
              <p:cNvPicPr/>
              <p:nvPr/>
            </p:nvPicPr>
            <p:blipFill>
              <a:blip r:embed="rId4"/>
              <a:stretch>
                <a:fillRect/>
              </a:stretch>
            </p:blipFill>
            <p:spPr>
              <a:xfrm>
                <a:off x="2236089" y="4533314"/>
                <a:ext cx="15883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16D0309-F405-5015-4A23-142555F91FB9}"/>
                  </a:ext>
                </a:extLst>
              </p14:cNvPr>
              <p14:cNvContentPartPr/>
              <p14:nvPr/>
            </p14:nvContentPartPr>
            <p14:xfrm>
              <a:off x="1717329" y="4519634"/>
              <a:ext cx="1195560" cy="567720"/>
            </p14:xfrm>
          </p:contentPart>
        </mc:Choice>
        <mc:Fallback xmlns="">
          <p:pic>
            <p:nvPicPr>
              <p:cNvPr id="10" name="Mürekkep 9">
                <a:extLst>
                  <a:ext uri="{FF2B5EF4-FFF2-40B4-BE49-F238E27FC236}">
                    <a16:creationId xmlns:a16="http://schemas.microsoft.com/office/drawing/2014/main" id="{916D0309-F405-5015-4A23-142555F91FB9}"/>
                  </a:ext>
                </a:extLst>
              </p:cNvPr>
              <p:cNvPicPr/>
              <p:nvPr/>
            </p:nvPicPr>
            <p:blipFill>
              <a:blip r:embed="rId6"/>
              <a:stretch>
                <a:fillRect/>
              </a:stretch>
            </p:blipFill>
            <p:spPr>
              <a:xfrm>
                <a:off x="1663689" y="4411994"/>
                <a:ext cx="130320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B6C32E67-5330-24E2-7E15-0BAB1EA2AEBC}"/>
                  </a:ext>
                </a:extLst>
              </p14:cNvPr>
              <p14:cNvContentPartPr/>
              <p14:nvPr/>
            </p14:nvContentPartPr>
            <p14:xfrm>
              <a:off x="996249" y="2505794"/>
              <a:ext cx="1323360" cy="1832040"/>
            </p14:xfrm>
          </p:contentPart>
        </mc:Choice>
        <mc:Fallback xmlns="">
          <p:pic>
            <p:nvPicPr>
              <p:cNvPr id="11" name="Mürekkep 10">
                <a:extLst>
                  <a:ext uri="{FF2B5EF4-FFF2-40B4-BE49-F238E27FC236}">
                    <a16:creationId xmlns:a16="http://schemas.microsoft.com/office/drawing/2014/main" id="{B6C32E67-5330-24E2-7E15-0BAB1EA2AEBC}"/>
                  </a:ext>
                </a:extLst>
              </p:cNvPr>
              <p:cNvPicPr/>
              <p:nvPr/>
            </p:nvPicPr>
            <p:blipFill>
              <a:blip r:embed="rId8"/>
              <a:stretch>
                <a:fillRect/>
              </a:stretch>
            </p:blipFill>
            <p:spPr>
              <a:xfrm>
                <a:off x="942249" y="2397794"/>
                <a:ext cx="1431000" cy="204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29CAAACF-4F04-09FF-1F0F-1E1D3E6B2478}"/>
                  </a:ext>
                </a:extLst>
              </p14:cNvPr>
              <p14:cNvContentPartPr/>
              <p14:nvPr/>
            </p14:nvContentPartPr>
            <p14:xfrm>
              <a:off x="1284969" y="832514"/>
              <a:ext cx="2697480" cy="632880"/>
            </p14:xfrm>
          </p:contentPart>
        </mc:Choice>
        <mc:Fallback xmlns="">
          <p:pic>
            <p:nvPicPr>
              <p:cNvPr id="12" name="Mürekkep 11">
                <a:extLst>
                  <a:ext uri="{FF2B5EF4-FFF2-40B4-BE49-F238E27FC236}">
                    <a16:creationId xmlns:a16="http://schemas.microsoft.com/office/drawing/2014/main" id="{29CAAACF-4F04-09FF-1F0F-1E1D3E6B2478}"/>
                  </a:ext>
                </a:extLst>
              </p:cNvPr>
              <p:cNvPicPr/>
              <p:nvPr/>
            </p:nvPicPr>
            <p:blipFill>
              <a:blip r:embed="rId10"/>
              <a:stretch>
                <a:fillRect/>
              </a:stretch>
            </p:blipFill>
            <p:spPr>
              <a:xfrm>
                <a:off x="1230969" y="724874"/>
                <a:ext cx="28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14B4244-A4B9-AB37-4659-E42CB91FA409}"/>
                  </a:ext>
                </a:extLst>
              </p14:cNvPr>
              <p14:cNvContentPartPr/>
              <p14:nvPr/>
            </p14:nvContentPartPr>
            <p14:xfrm>
              <a:off x="1711209" y="6259514"/>
              <a:ext cx="360" cy="360"/>
            </p14:xfrm>
          </p:contentPart>
        </mc:Choice>
        <mc:Fallback xmlns="">
          <p:pic>
            <p:nvPicPr>
              <p:cNvPr id="14" name="Mürekkep 13">
                <a:extLst>
                  <a:ext uri="{FF2B5EF4-FFF2-40B4-BE49-F238E27FC236}">
                    <a16:creationId xmlns:a16="http://schemas.microsoft.com/office/drawing/2014/main" id="{714B4244-A4B9-AB37-4659-E42CB91FA409}"/>
                  </a:ext>
                </a:extLst>
              </p:cNvPr>
              <p:cNvPicPr/>
              <p:nvPr/>
            </p:nvPicPr>
            <p:blipFill>
              <a:blip r:embed="rId12"/>
              <a:stretch>
                <a:fillRect/>
              </a:stretch>
            </p:blipFill>
            <p:spPr>
              <a:xfrm>
                <a:off x="1657209" y="61518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427DDCC-105A-DA2D-42D3-8CAFBBD8CE5D}"/>
                  </a:ext>
                </a:extLst>
              </p14:cNvPr>
              <p14:cNvContentPartPr/>
              <p14:nvPr/>
            </p14:nvContentPartPr>
            <p14:xfrm>
              <a:off x="-57111" y="251474"/>
              <a:ext cx="9087120" cy="6068160"/>
            </p14:xfrm>
          </p:contentPart>
        </mc:Choice>
        <mc:Fallback xmlns="">
          <p:pic>
            <p:nvPicPr>
              <p:cNvPr id="15" name="Mürekkep 14">
                <a:extLst>
                  <a:ext uri="{FF2B5EF4-FFF2-40B4-BE49-F238E27FC236}">
                    <a16:creationId xmlns:a16="http://schemas.microsoft.com/office/drawing/2014/main" id="{C427DDCC-105A-DA2D-42D3-8CAFBBD8CE5D}"/>
                  </a:ext>
                </a:extLst>
              </p:cNvPr>
              <p:cNvPicPr/>
              <p:nvPr/>
            </p:nvPicPr>
            <p:blipFill>
              <a:blip r:embed="rId14"/>
              <a:stretch>
                <a:fillRect/>
              </a:stretch>
            </p:blipFill>
            <p:spPr>
              <a:xfrm>
                <a:off x="-110751" y="143834"/>
                <a:ext cx="9194760" cy="628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3880F5A7-1D85-8DD5-ED38-6A696D94DFC9}"/>
                  </a:ext>
                </a:extLst>
              </p14:cNvPr>
              <p14:cNvContentPartPr/>
              <p14:nvPr/>
            </p14:nvContentPartPr>
            <p14:xfrm>
              <a:off x="2883526" y="785225"/>
              <a:ext cx="360" cy="360"/>
            </p14:xfrm>
          </p:contentPart>
        </mc:Choice>
        <mc:Fallback xmlns="">
          <p:pic>
            <p:nvPicPr>
              <p:cNvPr id="17" name="Mürekkep 16">
                <a:extLst>
                  <a:ext uri="{FF2B5EF4-FFF2-40B4-BE49-F238E27FC236}">
                    <a16:creationId xmlns:a16="http://schemas.microsoft.com/office/drawing/2014/main" id="{3880F5A7-1D85-8DD5-ED38-6A696D94DFC9}"/>
                  </a:ext>
                </a:extLst>
              </p:cNvPr>
              <p:cNvPicPr/>
              <p:nvPr/>
            </p:nvPicPr>
            <p:blipFill>
              <a:blip r:embed="rId12"/>
              <a:stretch>
                <a:fillRect/>
              </a:stretch>
            </p:blipFill>
            <p:spPr>
              <a:xfrm>
                <a:off x="2829886" y="67758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1BF1F97B-5FC2-0E23-3295-7AE0C3ECE4A3}"/>
                  </a:ext>
                </a:extLst>
              </p14:cNvPr>
              <p14:cNvContentPartPr/>
              <p14:nvPr/>
            </p14:nvContentPartPr>
            <p14:xfrm>
              <a:off x="33046" y="105185"/>
              <a:ext cx="154800" cy="2435040"/>
            </p14:xfrm>
          </p:contentPart>
        </mc:Choice>
        <mc:Fallback xmlns="">
          <p:pic>
            <p:nvPicPr>
              <p:cNvPr id="22" name="Mürekkep 21">
                <a:extLst>
                  <a:ext uri="{FF2B5EF4-FFF2-40B4-BE49-F238E27FC236}">
                    <a16:creationId xmlns:a16="http://schemas.microsoft.com/office/drawing/2014/main" id="{1BF1F97B-5FC2-0E23-3295-7AE0C3ECE4A3}"/>
                  </a:ext>
                </a:extLst>
              </p:cNvPr>
              <p:cNvPicPr/>
              <p:nvPr/>
            </p:nvPicPr>
            <p:blipFill>
              <a:blip r:embed="rId17"/>
              <a:stretch>
                <a:fillRect/>
              </a:stretch>
            </p:blipFill>
            <p:spPr>
              <a:xfrm>
                <a:off x="-20594" y="-2815"/>
                <a:ext cx="262440" cy="265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2DABBDD8-6F48-4094-000A-6811FD6AF4D0}"/>
                  </a:ext>
                </a:extLst>
              </p14:cNvPr>
              <p14:cNvContentPartPr/>
              <p14:nvPr/>
            </p14:nvContentPartPr>
            <p14:xfrm>
              <a:off x="128806" y="116705"/>
              <a:ext cx="11676960" cy="720"/>
            </p14:xfrm>
          </p:contentPart>
        </mc:Choice>
        <mc:Fallback xmlns="">
          <p:pic>
            <p:nvPicPr>
              <p:cNvPr id="25" name="Mürekkep 24">
                <a:extLst>
                  <a:ext uri="{FF2B5EF4-FFF2-40B4-BE49-F238E27FC236}">
                    <a16:creationId xmlns:a16="http://schemas.microsoft.com/office/drawing/2014/main" id="{2DABBDD8-6F48-4094-000A-6811FD6AF4D0}"/>
                  </a:ext>
                </a:extLst>
              </p:cNvPr>
              <p:cNvPicPr/>
              <p:nvPr/>
            </p:nvPicPr>
            <p:blipFill>
              <a:blip r:embed="rId19"/>
              <a:stretch>
                <a:fillRect/>
              </a:stretch>
            </p:blipFill>
            <p:spPr>
              <a:xfrm>
                <a:off x="74806" y="-99295"/>
                <a:ext cx="117846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3872818-5AFB-40F0-4FBC-AE5777F2F75B}"/>
                  </a:ext>
                </a:extLst>
              </p14:cNvPr>
              <p14:cNvContentPartPr/>
              <p14:nvPr/>
            </p14:nvContentPartPr>
            <p14:xfrm>
              <a:off x="128446" y="232985"/>
              <a:ext cx="12018960" cy="143640"/>
            </p14:xfrm>
          </p:contentPart>
        </mc:Choice>
        <mc:Fallback xmlns="">
          <p:pic>
            <p:nvPicPr>
              <p:cNvPr id="26" name="Mürekkep 25">
                <a:extLst>
                  <a:ext uri="{FF2B5EF4-FFF2-40B4-BE49-F238E27FC236}">
                    <a16:creationId xmlns:a16="http://schemas.microsoft.com/office/drawing/2014/main" id="{13872818-5AFB-40F0-4FBC-AE5777F2F75B}"/>
                  </a:ext>
                </a:extLst>
              </p:cNvPr>
              <p:cNvPicPr/>
              <p:nvPr/>
            </p:nvPicPr>
            <p:blipFill>
              <a:blip r:embed="rId21"/>
              <a:stretch>
                <a:fillRect/>
              </a:stretch>
            </p:blipFill>
            <p:spPr>
              <a:xfrm>
                <a:off x="74806" y="124985"/>
                <a:ext cx="121266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996D9C54-24D8-D15F-CF2F-E0527E4E23B6}"/>
                  </a:ext>
                </a:extLst>
              </p14:cNvPr>
              <p14:cNvContentPartPr/>
              <p14:nvPr/>
            </p14:nvContentPartPr>
            <p14:xfrm>
              <a:off x="140326" y="209945"/>
              <a:ext cx="11931120" cy="423720"/>
            </p14:xfrm>
          </p:contentPart>
        </mc:Choice>
        <mc:Fallback xmlns="">
          <p:pic>
            <p:nvPicPr>
              <p:cNvPr id="27" name="Mürekkep 26">
                <a:extLst>
                  <a:ext uri="{FF2B5EF4-FFF2-40B4-BE49-F238E27FC236}">
                    <a16:creationId xmlns:a16="http://schemas.microsoft.com/office/drawing/2014/main" id="{996D9C54-24D8-D15F-CF2F-E0527E4E23B6}"/>
                  </a:ext>
                </a:extLst>
              </p:cNvPr>
              <p:cNvPicPr/>
              <p:nvPr/>
            </p:nvPicPr>
            <p:blipFill>
              <a:blip r:embed="rId23"/>
              <a:stretch>
                <a:fillRect/>
              </a:stretch>
            </p:blipFill>
            <p:spPr>
              <a:xfrm>
                <a:off x="86686" y="101945"/>
                <a:ext cx="120387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Mürekkep 28">
                <a:extLst>
                  <a:ext uri="{FF2B5EF4-FFF2-40B4-BE49-F238E27FC236}">
                    <a16:creationId xmlns:a16="http://schemas.microsoft.com/office/drawing/2014/main" id="{411FC4B2-5385-EE78-C86E-6DFD6C96E3FD}"/>
                  </a:ext>
                </a:extLst>
              </p14:cNvPr>
              <p14:cNvContentPartPr/>
              <p14:nvPr/>
            </p14:nvContentPartPr>
            <p14:xfrm>
              <a:off x="70126" y="527105"/>
              <a:ext cx="360" cy="360"/>
            </p14:xfrm>
          </p:contentPart>
        </mc:Choice>
        <mc:Fallback xmlns="">
          <p:pic>
            <p:nvPicPr>
              <p:cNvPr id="29" name="Mürekkep 28">
                <a:extLst>
                  <a:ext uri="{FF2B5EF4-FFF2-40B4-BE49-F238E27FC236}">
                    <a16:creationId xmlns:a16="http://schemas.microsoft.com/office/drawing/2014/main" id="{411FC4B2-5385-EE78-C86E-6DFD6C96E3FD}"/>
                  </a:ext>
                </a:extLst>
              </p:cNvPr>
              <p:cNvPicPr/>
              <p:nvPr/>
            </p:nvPicPr>
            <p:blipFill>
              <a:blip r:embed="rId12"/>
              <a:stretch>
                <a:fillRect/>
              </a:stretch>
            </p:blipFill>
            <p:spPr>
              <a:xfrm>
                <a:off x="16126" y="41946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Mürekkep 29">
                <a:extLst>
                  <a:ext uri="{FF2B5EF4-FFF2-40B4-BE49-F238E27FC236}">
                    <a16:creationId xmlns:a16="http://schemas.microsoft.com/office/drawing/2014/main" id="{473E1AD1-133F-6C85-CE8F-475D78265BA8}"/>
                  </a:ext>
                </a:extLst>
              </p14:cNvPr>
              <p14:cNvContentPartPr/>
              <p14:nvPr/>
            </p14:nvContentPartPr>
            <p14:xfrm>
              <a:off x="58606" y="902225"/>
              <a:ext cx="360" cy="360"/>
            </p14:xfrm>
          </p:contentPart>
        </mc:Choice>
        <mc:Fallback xmlns="">
          <p:pic>
            <p:nvPicPr>
              <p:cNvPr id="30" name="Mürekkep 29">
                <a:extLst>
                  <a:ext uri="{FF2B5EF4-FFF2-40B4-BE49-F238E27FC236}">
                    <a16:creationId xmlns:a16="http://schemas.microsoft.com/office/drawing/2014/main" id="{473E1AD1-133F-6C85-CE8F-475D78265BA8}"/>
                  </a:ext>
                </a:extLst>
              </p:cNvPr>
              <p:cNvPicPr/>
              <p:nvPr/>
            </p:nvPicPr>
            <p:blipFill>
              <a:blip r:embed="rId12"/>
              <a:stretch>
                <a:fillRect/>
              </a:stretch>
            </p:blipFill>
            <p:spPr>
              <a:xfrm>
                <a:off x="4606" y="7942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A1F7C80E-4F6D-A451-34AC-3E5A4DFCB3A4}"/>
                  </a:ext>
                </a:extLst>
              </p14:cNvPr>
              <p14:cNvContentPartPr/>
              <p14:nvPr/>
            </p14:nvContentPartPr>
            <p14:xfrm>
              <a:off x="70126" y="678665"/>
              <a:ext cx="5652000" cy="1197000"/>
            </p14:xfrm>
          </p:contentPart>
        </mc:Choice>
        <mc:Fallback xmlns="">
          <p:pic>
            <p:nvPicPr>
              <p:cNvPr id="32" name="Mürekkep 31">
                <a:extLst>
                  <a:ext uri="{FF2B5EF4-FFF2-40B4-BE49-F238E27FC236}">
                    <a16:creationId xmlns:a16="http://schemas.microsoft.com/office/drawing/2014/main" id="{A1F7C80E-4F6D-A451-34AC-3E5A4DFCB3A4}"/>
                  </a:ext>
                </a:extLst>
              </p:cNvPr>
              <p:cNvPicPr/>
              <p:nvPr/>
            </p:nvPicPr>
            <p:blipFill>
              <a:blip r:embed="rId27"/>
              <a:stretch>
                <a:fillRect/>
              </a:stretch>
            </p:blipFill>
            <p:spPr>
              <a:xfrm>
                <a:off x="16126" y="571025"/>
                <a:ext cx="5759640" cy="141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5CA9C35C-7613-C4B7-34C5-FE99327902E2}"/>
                  </a:ext>
                </a:extLst>
              </p14:cNvPr>
              <p14:cNvContentPartPr/>
              <p14:nvPr/>
            </p14:nvContentPartPr>
            <p14:xfrm>
              <a:off x="2261086" y="470945"/>
              <a:ext cx="1150200" cy="9360"/>
            </p14:xfrm>
          </p:contentPart>
        </mc:Choice>
        <mc:Fallback xmlns="">
          <p:pic>
            <p:nvPicPr>
              <p:cNvPr id="33" name="Mürekkep 32">
                <a:extLst>
                  <a:ext uri="{FF2B5EF4-FFF2-40B4-BE49-F238E27FC236}">
                    <a16:creationId xmlns:a16="http://schemas.microsoft.com/office/drawing/2014/main" id="{5CA9C35C-7613-C4B7-34C5-FE99327902E2}"/>
                  </a:ext>
                </a:extLst>
              </p:cNvPr>
              <p:cNvPicPr/>
              <p:nvPr/>
            </p:nvPicPr>
            <p:blipFill>
              <a:blip r:embed="rId29"/>
              <a:stretch>
                <a:fillRect/>
              </a:stretch>
            </p:blipFill>
            <p:spPr>
              <a:xfrm>
                <a:off x="2207446" y="363305"/>
                <a:ext cx="12578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C7F426AA-9F86-3E61-6225-98FC1C79435A}"/>
                  </a:ext>
                </a:extLst>
              </p14:cNvPr>
              <p14:cNvContentPartPr/>
              <p14:nvPr/>
            </p14:nvContentPartPr>
            <p14:xfrm>
              <a:off x="2414446" y="374465"/>
              <a:ext cx="8420400" cy="1044360"/>
            </p14:xfrm>
          </p:contentPart>
        </mc:Choice>
        <mc:Fallback xmlns="">
          <p:pic>
            <p:nvPicPr>
              <p:cNvPr id="34" name="Mürekkep 33">
                <a:extLst>
                  <a:ext uri="{FF2B5EF4-FFF2-40B4-BE49-F238E27FC236}">
                    <a16:creationId xmlns:a16="http://schemas.microsoft.com/office/drawing/2014/main" id="{C7F426AA-9F86-3E61-6225-98FC1C79435A}"/>
                  </a:ext>
                </a:extLst>
              </p:cNvPr>
              <p:cNvPicPr/>
              <p:nvPr/>
            </p:nvPicPr>
            <p:blipFill>
              <a:blip r:embed="rId31"/>
              <a:stretch>
                <a:fillRect/>
              </a:stretch>
            </p:blipFill>
            <p:spPr>
              <a:xfrm>
                <a:off x="2360806" y="266465"/>
                <a:ext cx="8528040" cy="12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386D88D9-2898-A27F-2D9C-67123E4492C7}"/>
                  </a:ext>
                </a:extLst>
              </p14:cNvPr>
              <p14:cNvContentPartPr/>
              <p14:nvPr/>
            </p14:nvContentPartPr>
            <p14:xfrm>
              <a:off x="9624526" y="456545"/>
              <a:ext cx="2496960" cy="434160"/>
            </p14:xfrm>
          </p:contentPart>
        </mc:Choice>
        <mc:Fallback xmlns="">
          <p:pic>
            <p:nvPicPr>
              <p:cNvPr id="39" name="Mürekkep 38">
                <a:extLst>
                  <a:ext uri="{FF2B5EF4-FFF2-40B4-BE49-F238E27FC236}">
                    <a16:creationId xmlns:a16="http://schemas.microsoft.com/office/drawing/2014/main" id="{386D88D9-2898-A27F-2D9C-67123E4492C7}"/>
                  </a:ext>
                </a:extLst>
              </p:cNvPr>
              <p:cNvPicPr/>
              <p:nvPr/>
            </p:nvPicPr>
            <p:blipFill>
              <a:blip r:embed="rId33"/>
              <a:stretch>
                <a:fillRect/>
              </a:stretch>
            </p:blipFill>
            <p:spPr>
              <a:xfrm>
                <a:off x="9570526" y="348905"/>
                <a:ext cx="26046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Mürekkep 40">
                <a:extLst>
                  <a:ext uri="{FF2B5EF4-FFF2-40B4-BE49-F238E27FC236}">
                    <a16:creationId xmlns:a16="http://schemas.microsoft.com/office/drawing/2014/main" id="{A3E059C8-7B8E-EB30-639A-DED5D7D4A8F5}"/>
                  </a:ext>
                </a:extLst>
              </p14:cNvPr>
              <p14:cNvContentPartPr/>
              <p14:nvPr/>
            </p14:nvContentPartPr>
            <p14:xfrm>
              <a:off x="9987766" y="574265"/>
              <a:ext cx="2110680" cy="153000"/>
            </p14:xfrm>
          </p:contentPart>
        </mc:Choice>
        <mc:Fallback xmlns="">
          <p:pic>
            <p:nvPicPr>
              <p:cNvPr id="41" name="Mürekkep 40">
                <a:extLst>
                  <a:ext uri="{FF2B5EF4-FFF2-40B4-BE49-F238E27FC236}">
                    <a16:creationId xmlns:a16="http://schemas.microsoft.com/office/drawing/2014/main" id="{A3E059C8-7B8E-EB30-639A-DED5D7D4A8F5}"/>
                  </a:ext>
                </a:extLst>
              </p:cNvPr>
              <p:cNvPicPr/>
              <p:nvPr/>
            </p:nvPicPr>
            <p:blipFill>
              <a:blip r:embed="rId35"/>
              <a:stretch>
                <a:fillRect/>
              </a:stretch>
            </p:blipFill>
            <p:spPr>
              <a:xfrm>
                <a:off x="9933766" y="466265"/>
                <a:ext cx="22183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Mürekkep 41">
                <a:extLst>
                  <a:ext uri="{FF2B5EF4-FFF2-40B4-BE49-F238E27FC236}">
                    <a16:creationId xmlns:a16="http://schemas.microsoft.com/office/drawing/2014/main" id="{34C349B2-16D3-437E-310F-AB7750C29A8A}"/>
                  </a:ext>
                </a:extLst>
              </p14:cNvPr>
              <p14:cNvContentPartPr/>
              <p14:nvPr/>
            </p14:nvContentPartPr>
            <p14:xfrm>
              <a:off x="2647726" y="491825"/>
              <a:ext cx="9497880" cy="5134680"/>
            </p14:xfrm>
          </p:contentPart>
        </mc:Choice>
        <mc:Fallback xmlns="">
          <p:pic>
            <p:nvPicPr>
              <p:cNvPr id="42" name="Mürekkep 41">
                <a:extLst>
                  <a:ext uri="{FF2B5EF4-FFF2-40B4-BE49-F238E27FC236}">
                    <a16:creationId xmlns:a16="http://schemas.microsoft.com/office/drawing/2014/main" id="{34C349B2-16D3-437E-310F-AB7750C29A8A}"/>
                  </a:ext>
                </a:extLst>
              </p:cNvPr>
              <p:cNvPicPr/>
              <p:nvPr/>
            </p:nvPicPr>
            <p:blipFill>
              <a:blip r:embed="rId37"/>
              <a:stretch>
                <a:fillRect/>
              </a:stretch>
            </p:blipFill>
            <p:spPr>
              <a:xfrm>
                <a:off x="2594086" y="383825"/>
                <a:ext cx="9605520" cy="535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Mürekkep 42">
                <a:extLst>
                  <a:ext uri="{FF2B5EF4-FFF2-40B4-BE49-F238E27FC236}">
                    <a16:creationId xmlns:a16="http://schemas.microsoft.com/office/drawing/2014/main" id="{9884D9B1-BEE5-29BF-7E5B-6E222C648912}"/>
                  </a:ext>
                </a:extLst>
              </p14:cNvPr>
              <p14:cNvContentPartPr/>
              <p14:nvPr/>
            </p14:nvContentPartPr>
            <p14:xfrm>
              <a:off x="10490326" y="847865"/>
              <a:ext cx="1668240" cy="1681560"/>
            </p14:xfrm>
          </p:contentPart>
        </mc:Choice>
        <mc:Fallback xmlns="">
          <p:pic>
            <p:nvPicPr>
              <p:cNvPr id="43" name="Mürekkep 42">
                <a:extLst>
                  <a:ext uri="{FF2B5EF4-FFF2-40B4-BE49-F238E27FC236}">
                    <a16:creationId xmlns:a16="http://schemas.microsoft.com/office/drawing/2014/main" id="{9884D9B1-BEE5-29BF-7E5B-6E222C648912}"/>
                  </a:ext>
                </a:extLst>
              </p:cNvPr>
              <p:cNvPicPr/>
              <p:nvPr/>
            </p:nvPicPr>
            <p:blipFill>
              <a:blip r:embed="rId39"/>
              <a:stretch>
                <a:fillRect/>
              </a:stretch>
            </p:blipFill>
            <p:spPr>
              <a:xfrm>
                <a:off x="10436686" y="739865"/>
                <a:ext cx="1775880" cy="189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Mürekkep 43">
                <a:extLst>
                  <a:ext uri="{FF2B5EF4-FFF2-40B4-BE49-F238E27FC236}">
                    <a16:creationId xmlns:a16="http://schemas.microsoft.com/office/drawing/2014/main" id="{CA6D6225-83D4-DD45-2073-606EC59B0057}"/>
                  </a:ext>
                </a:extLst>
              </p14:cNvPr>
              <p14:cNvContentPartPr/>
              <p14:nvPr/>
            </p14:nvContentPartPr>
            <p14:xfrm>
              <a:off x="7981514" y="1196705"/>
              <a:ext cx="4168440" cy="5523480"/>
            </p14:xfrm>
          </p:contentPart>
        </mc:Choice>
        <mc:Fallback xmlns="">
          <p:pic>
            <p:nvPicPr>
              <p:cNvPr id="44" name="Mürekkep 43">
                <a:extLst>
                  <a:ext uri="{FF2B5EF4-FFF2-40B4-BE49-F238E27FC236}">
                    <a16:creationId xmlns:a16="http://schemas.microsoft.com/office/drawing/2014/main" id="{CA6D6225-83D4-DD45-2073-606EC59B0057}"/>
                  </a:ext>
                </a:extLst>
              </p:cNvPr>
              <p:cNvPicPr/>
              <p:nvPr/>
            </p:nvPicPr>
            <p:blipFill>
              <a:blip r:embed="rId41"/>
              <a:stretch>
                <a:fillRect/>
              </a:stretch>
            </p:blipFill>
            <p:spPr>
              <a:xfrm>
                <a:off x="7927514" y="1089065"/>
                <a:ext cx="4276080" cy="5739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Mürekkep 44">
                <a:extLst>
                  <a:ext uri="{FF2B5EF4-FFF2-40B4-BE49-F238E27FC236}">
                    <a16:creationId xmlns:a16="http://schemas.microsoft.com/office/drawing/2014/main" id="{C5BAC3FE-F487-428B-095B-B73770292229}"/>
                  </a:ext>
                </a:extLst>
              </p14:cNvPr>
              <p14:cNvContentPartPr/>
              <p14:nvPr/>
            </p14:nvContentPartPr>
            <p14:xfrm>
              <a:off x="9623114" y="5462345"/>
              <a:ext cx="2090520" cy="610920"/>
            </p14:xfrm>
          </p:contentPart>
        </mc:Choice>
        <mc:Fallback xmlns="">
          <p:pic>
            <p:nvPicPr>
              <p:cNvPr id="45" name="Mürekkep 44">
                <a:extLst>
                  <a:ext uri="{FF2B5EF4-FFF2-40B4-BE49-F238E27FC236}">
                    <a16:creationId xmlns:a16="http://schemas.microsoft.com/office/drawing/2014/main" id="{C5BAC3FE-F487-428B-095B-B73770292229}"/>
                  </a:ext>
                </a:extLst>
              </p:cNvPr>
              <p:cNvPicPr/>
              <p:nvPr/>
            </p:nvPicPr>
            <p:blipFill>
              <a:blip r:embed="rId43"/>
              <a:stretch>
                <a:fillRect/>
              </a:stretch>
            </p:blipFill>
            <p:spPr>
              <a:xfrm>
                <a:off x="9569474" y="5354705"/>
                <a:ext cx="219816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Mürekkep 46">
                <a:extLst>
                  <a:ext uri="{FF2B5EF4-FFF2-40B4-BE49-F238E27FC236}">
                    <a16:creationId xmlns:a16="http://schemas.microsoft.com/office/drawing/2014/main" id="{37A85E56-8511-D9BC-0E56-9EE898723B03}"/>
                  </a:ext>
                </a:extLst>
              </p14:cNvPr>
              <p14:cNvContentPartPr/>
              <p14:nvPr/>
            </p14:nvContentPartPr>
            <p14:xfrm>
              <a:off x="8856674" y="3000305"/>
              <a:ext cx="3159720" cy="3015360"/>
            </p14:xfrm>
          </p:contentPart>
        </mc:Choice>
        <mc:Fallback xmlns="">
          <p:pic>
            <p:nvPicPr>
              <p:cNvPr id="47" name="Mürekkep 46">
                <a:extLst>
                  <a:ext uri="{FF2B5EF4-FFF2-40B4-BE49-F238E27FC236}">
                    <a16:creationId xmlns:a16="http://schemas.microsoft.com/office/drawing/2014/main" id="{37A85E56-8511-D9BC-0E56-9EE898723B03}"/>
                  </a:ext>
                </a:extLst>
              </p:cNvPr>
              <p:cNvPicPr/>
              <p:nvPr/>
            </p:nvPicPr>
            <p:blipFill>
              <a:blip r:embed="rId45"/>
              <a:stretch>
                <a:fillRect/>
              </a:stretch>
            </p:blipFill>
            <p:spPr>
              <a:xfrm>
                <a:off x="8803034" y="2892305"/>
                <a:ext cx="3267360" cy="3231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Mürekkep 47">
                <a:extLst>
                  <a:ext uri="{FF2B5EF4-FFF2-40B4-BE49-F238E27FC236}">
                    <a16:creationId xmlns:a16="http://schemas.microsoft.com/office/drawing/2014/main" id="{F78291C0-4E59-99B0-95D7-462BC2CD8BA9}"/>
                  </a:ext>
                </a:extLst>
              </p14:cNvPr>
              <p14:cNvContentPartPr/>
              <p14:nvPr/>
            </p14:nvContentPartPr>
            <p14:xfrm>
              <a:off x="8072234" y="1327385"/>
              <a:ext cx="4001400" cy="2867760"/>
            </p14:xfrm>
          </p:contentPart>
        </mc:Choice>
        <mc:Fallback xmlns="">
          <p:pic>
            <p:nvPicPr>
              <p:cNvPr id="48" name="Mürekkep 47">
                <a:extLst>
                  <a:ext uri="{FF2B5EF4-FFF2-40B4-BE49-F238E27FC236}">
                    <a16:creationId xmlns:a16="http://schemas.microsoft.com/office/drawing/2014/main" id="{F78291C0-4E59-99B0-95D7-462BC2CD8BA9}"/>
                  </a:ext>
                </a:extLst>
              </p:cNvPr>
              <p:cNvPicPr/>
              <p:nvPr/>
            </p:nvPicPr>
            <p:blipFill>
              <a:blip r:embed="rId47"/>
              <a:stretch>
                <a:fillRect/>
              </a:stretch>
            </p:blipFill>
            <p:spPr>
              <a:xfrm>
                <a:off x="8018594" y="1219385"/>
                <a:ext cx="4109040" cy="3083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Mürekkep 48">
                <a:extLst>
                  <a:ext uri="{FF2B5EF4-FFF2-40B4-BE49-F238E27FC236}">
                    <a16:creationId xmlns:a16="http://schemas.microsoft.com/office/drawing/2014/main" id="{CC88E11E-96DF-581B-DA14-11A2FAA086F3}"/>
                  </a:ext>
                </a:extLst>
              </p14:cNvPr>
              <p14:cNvContentPartPr/>
              <p14:nvPr/>
            </p14:nvContentPartPr>
            <p14:xfrm>
              <a:off x="3914" y="715025"/>
              <a:ext cx="5074200" cy="2323800"/>
            </p14:xfrm>
          </p:contentPart>
        </mc:Choice>
        <mc:Fallback xmlns="">
          <p:pic>
            <p:nvPicPr>
              <p:cNvPr id="49" name="Mürekkep 48">
                <a:extLst>
                  <a:ext uri="{FF2B5EF4-FFF2-40B4-BE49-F238E27FC236}">
                    <a16:creationId xmlns:a16="http://schemas.microsoft.com/office/drawing/2014/main" id="{CC88E11E-96DF-581B-DA14-11A2FAA086F3}"/>
                  </a:ext>
                </a:extLst>
              </p:cNvPr>
              <p:cNvPicPr/>
              <p:nvPr/>
            </p:nvPicPr>
            <p:blipFill>
              <a:blip r:embed="rId49"/>
              <a:stretch>
                <a:fillRect/>
              </a:stretch>
            </p:blipFill>
            <p:spPr>
              <a:xfrm>
                <a:off x="-50086" y="607025"/>
                <a:ext cx="5181840" cy="253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Mürekkep 49">
                <a:extLst>
                  <a:ext uri="{FF2B5EF4-FFF2-40B4-BE49-F238E27FC236}">
                    <a16:creationId xmlns:a16="http://schemas.microsoft.com/office/drawing/2014/main" id="{283494B1-AAB8-9545-69A9-1078F4A326FC}"/>
                  </a:ext>
                </a:extLst>
              </p14:cNvPr>
              <p14:cNvContentPartPr/>
              <p14:nvPr/>
            </p14:nvContentPartPr>
            <p14:xfrm>
              <a:off x="1634714" y="2144585"/>
              <a:ext cx="10487880" cy="4235760"/>
            </p14:xfrm>
          </p:contentPart>
        </mc:Choice>
        <mc:Fallback xmlns="">
          <p:pic>
            <p:nvPicPr>
              <p:cNvPr id="50" name="Mürekkep 49">
                <a:extLst>
                  <a:ext uri="{FF2B5EF4-FFF2-40B4-BE49-F238E27FC236}">
                    <a16:creationId xmlns:a16="http://schemas.microsoft.com/office/drawing/2014/main" id="{283494B1-AAB8-9545-69A9-1078F4A326FC}"/>
                  </a:ext>
                </a:extLst>
              </p:cNvPr>
              <p:cNvPicPr/>
              <p:nvPr/>
            </p:nvPicPr>
            <p:blipFill>
              <a:blip r:embed="rId51"/>
              <a:stretch>
                <a:fillRect/>
              </a:stretch>
            </p:blipFill>
            <p:spPr>
              <a:xfrm>
                <a:off x="1581074" y="2036585"/>
                <a:ext cx="10595520" cy="445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Mürekkep 50">
                <a:extLst>
                  <a:ext uri="{FF2B5EF4-FFF2-40B4-BE49-F238E27FC236}">
                    <a16:creationId xmlns:a16="http://schemas.microsoft.com/office/drawing/2014/main" id="{87061BDB-C892-2ECA-748C-84596DF3D0A3}"/>
                  </a:ext>
                </a:extLst>
              </p14:cNvPr>
              <p14:cNvContentPartPr/>
              <p14:nvPr/>
            </p14:nvContentPartPr>
            <p14:xfrm>
              <a:off x="33434" y="2611505"/>
              <a:ext cx="1910160" cy="1035720"/>
            </p14:xfrm>
          </p:contentPart>
        </mc:Choice>
        <mc:Fallback xmlns="">
          <p:pic>
            <p:nvPicPr>
              <p:cNvPr id="51" name="Mürekkep 50">
                <a:extLst>
                  <a:ext uri="{FF2B5EF4-FFF2-40B4-BE49-F238E27FC236}">
                    <a16:creationId xmlns:a16="http://schemas.microsoft.com/office/drawing/2014/main" id="{87061BDB-C892-2ECA-748C-84596DF3D0A3}"/>
                  </a:ext>
                </a:extLst>
              </p:cNvPr>
              <p:cNvPicPr/>
              <p:nvPr/>
            </p:nvPicPr>
            <p:blipFill>
              <a:blip r:embed="rId53"/>
              <a:stretch>
                <a:fillRect/>
              </a:stretch>
            </p:blipFill>
            <p:spPr>
              <a:xfrm>
                <a:off x="-20206" y="2503865"/>
                <a:ext cx="2017800" cy="1251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F21C7AF3-F70A-6B6D-6A23-780C3A1D5677}"/>
                  </a:ext>
                </a:extLst>
              </p14:cNvPr>
              <p14:cNvContentPartPr/>
              <p14:nvPr/>
            </p14:nvContentPartPr>
            <p14:xfrm>
              <a:off x="311140" y="3255159"/>
              <a:ext cx="1764068" cy="263572"/>
            </p14:xfrm>
          </p:contentPart>
        </mc:Choice>
        <mc:Fallback xmlns="">
          <p:pic>
            <p:nvPicPr>
              <p:cNvPr id="53" name="Mürekkep 52">
                <a:extLst>
                  <a:ext uri="{FF2B5EF4-FFF2-40B4-BE49-F238E27FC236}">
                    <a16:creationId xmlns:a16="http://schemas.microsoft.com/office/drawing/2014/main" id="{F21C7AF3-F70A-6B6D-6A23-780C3A1D5677}"/>
                  </a:ext>
                </a:extLst>
              </p:cNvPr>
              <p:cNvPicPr/>
              <p:nvPr/>
            </p:nvPicPr>
            <p:blipFill>
              <a:blip r:embed="rId55"/>
              <a:stretch>
                <a:fillRect/>
              </a:stretch>
            </p:blipFill>
            <p:spPr>
              <a:xfrm>
                <a:off x="257509" y="3147498"/>
                <a:ext cx="1871690" cy="47925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Mürekkep 53">
                <a:extLst>
                  <a:ext uri="{FF2B5EF4-FFF2-40B4-BE49-F238E27FC236}">
                    <a16:creationId xmlns:a16="http://schemas.microsoft.com/office/drawing/2014/main" id="{9F9CC623-F4A3-B943-2923-DE0F02A1C39A}"/>
                  </a:ext>
                </a:extLst>
              </p14:cNvPr>
              <p14:cNvContentPartPr/>
              <p14:nvPr/>
            </p14:nvContentPartPr>
            <p14:xfrm>
              <a:off x="67634" y="3175625"/>
              <a:ext cx="776880" cy="365400"/>
            </p14:xfrm>
          </p:contentPart>
        </mc:Choice>
        <mc:Fallback xmlns="">
          <p:pic>
            <p:nvPicPr>
              <p:cNvPr id="54" name="Mürekkep 53">
                <a:extLst>
                  <a:ext uri="{FF2B5EF4-FFF2-40B4-BE49-F238E27FC236}">
                    <a16:creationId xmlns:a16="http://schemas.microsoft.com/office/drawing/2014/main" id="{9F9CC623-F4A3-B943-2923-DE0F02A1C39A}"/>
                  </a:ext>
                </a:extLst>
              </p:cNvPr>
              <p:cNvPicPr/>
              <p:nvPr/>
            </p:nvPicPr>
            <p:blipFill>
              <a:blip r:embed="rId57"/>
              <a:stretch>
                <a:fillRect/>
              </a:stretch>
            </p:blipFill>
            <p:spPr>
              <a:xfrm>
                <a:off x="13634" y="3067625"/>
                <a:ext cx="8845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Mürekkep 54">
                <a:extLst>
                  <a:ext uri="{FF2B5EF4-FFF2-40B4-BE49-F238E27FC236}">
                    <a16:creationId xmlns:a16="http://schemas.microsoft.com/office/drawing/2014/main" id="{9B6C08D4-2EA0-06E0-15EC-3CF5FC2D9C45}"/>
                  </a:ext>
                </a:extLst>
              </p14:cNvPr>
              <p14:cNvContentPartPr/>
              <p14:nvPr/>
            </p14:nvContentPartPr>
            <p14:xfrm>
              <a:off x="116954" y="3586745"/>
              <a:ext cx="1683000" cy="223920"/>
            </p14:xfrm>
          </p:contentPart>
        </mc:Choice>
        <mc:Fallback xmlns="">
          <p:pic>
            <p:nvPicPr>
              <p:cNvPr id="55" name="Mürekkep 54">
                <a:extLst>
                  <a:ext uri="{FF2B5EF4-FFF2-40B4-BE49-F238E27FC236}">
                    <a16:creationId xmlns:a16="http://schemas.microsoft.com/office/drawing/2014/main" id="{9B6C08D4-2EA0-06E0-15EC-3CF5FC2D9C45}"/>
                  </a:ext>
                </a:extLst>
              </p:cNvPr>
              <p:cNvPicPr/>
              <p:nvPr/>
            </p:nvPicPr>
            <p:blipFill>
              <a:blip r:embed="rId59"/>
              <a:stretch>
                <a:fillRect/>
              </a:stretch>
            </p:blipFill>
            <p:spPr>
              <a:xfrm>
                <a:off x="62954" y="3478745"/>
                <a:ext cx="17906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Mürekkep 56">
                <a:extLst>
                  <a:ext uri="{FF2B5EF4-FFF2-40B4-BE49-F238E27FC236}">
                    <a16:creationId xmlns:a16="http://schemas.microsoft.com/office/drawing/2014/main" id="{F2FE232D-6CFC-2FAE-34F9-79274584910B}"/>
                  </a:ext>
                </a:extLst>
              </p14:cNvPr>
              <p14:cNvContentPartPr/>
              <p14:nvPr/>
            </p14:nvContentPartPr>
            <p14:xfrm>
              <a:off x="10057994" y="6679505"/>
              <a:ext cx="1477080" cy="72720"/>
            </p14:xfrm>
          </p:contentPart>
        </mc:Choice>
        <mc:Fallback xmlns="">
          <p:pic>
            <p:nvPicPr>
              <p:cNvPr id="57" name="Mürekkep 56">
                <a:extLst>
                  <a:ext uri="{FF2B5EF4-FFF2-40B4-BE49-F238E27FC236}">
                    <a16:creationId xmlns:a16="http://schemas.microsoft.com/office/drawing/2014/main" id="{F2FE232D-6CFC-2FAE-34F9-79274584910B}"/>
                  </a:ext>
                </a:extLst>
              </p:cNvPr>
              <p:cNvPicPr/>
              <p:nvPr/>
            </p:nvPicPr>
            <p:blipFill>
              <a:blip r:embed="rId61"/>
              <a:stretch>
                <a:fillRect/>
              </a:stretch>
            </p:blipFill>
            <p:spPr>
              <a:xfrm>
                <a:off x="10003994" y="6571865"/>
                <a:ext cx="15847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Mürekkep 57">
                <a:extLst>
                  <a:ext uri="{FF2B5EF4-FFF2-40B4-BE49-F238E27FC236}">
                    <a16:creationId xmlns:a16="http://schemas.microsoft.com/office/drawing/2014/main" id="{AB0C7171-A021-313C-9C05-FEA8C80C45BB}"/>
                  </a:ext>
                </a:extLst>
              </p14:cNvPr>
              <p14:cNvContentPartPr/>
              <p14:nvPr/>
            </p14:nvContentPartPr>
            <p14:xfrm>
              <a:off x="8472194" y="5965985"/>
              <a:ext cx="2500560" cy="36360"/>
            </p14:xfrm>
          </p:contentPart>
        </mc:Choice>
        <mc:Fallback xmlns="">
          <p:pic>
            <p:nvPicPr>
              <p:cNvPr id="58" name="Mürekkep 57">
                <a:extLst>
                  <a:ext uri="{FF2B5EF4-FFF2-40B4-BE49-F238E27FC236}">
                    <a16:creationId xmlns:a16="http://schemas.microsoft.com/office/drawing/2014/main" id="{AB0C7171-A021-313C-9C05-FEA8C80C45BB}"/>
                  </a:ext>
                </a:extLst>
              </p:cNvPr>
              <p:cNvPicPr/>
              <p:nvPr/>
            </p:nvPicPr>
            <p:blipFill>
              <a:blip r:embed="rId63"/>
              <a:stretch>
                <a:fillRect/>
              </a:stretch>
            </p:blipFill>
            <p:spPr>
              <a:xfrm>
                <a:off x="8418194" y="5858345"/>
                <a:ext cx="260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F33B073C-FFBC-ECFA-BD3C-ADB01A1CE300}"/>
                  </a:ext>
                </a:extLst>
              </p14:cNvPr>
              <p14:cNvContentPartPr/>
              <p14:nvPr/>
            </p14:nvContentPartPr>
            <p14:xfrm>
              <a:off x="3667274" y="4610585"/>
              <a:ext cx="4410000" cy="2118240"/>
            </p14:xfrm>
          </p:contentPart>
        </mc:Choice>
        <mc:Fallback xmlns="">
          <p:pic>
            <p:nvPicPr>
              <p:cNvPr id="59" name="Mürekkep 58">
                <a:extLst>
                  <a:ext uri="{FF2B5EF4-FFF2-40B4-BE49-F238E27FC236}">
                    <a16:creationId xmlns:a16="http://schemas.microsoft.com/office/drawing/2014/main" id="{F33B073C-FFBC-ECFA-BD3C-ADB01A1CE300}"/>
                  </a:ext>
                </a:extLst>
              </p:cNvPr>
              <p:cNvPicPr/>
              <p:nvPr/>
            </p:nvPicPr>
            <p:blipFill>
              <a:blip r:embed="rId65"/>
              <a:stretch>
                <a:fillRect/>
              </a:stretch>
            </p:blipFill>
            <p:spPr>
              <a:xfrm>
                <a:off x="3613274" y="4502585"/>
                <a:ext cx="4517640" cy="2333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Mürekkep 60">
                <a:extLst>
                  <a:ext uri="{FF2B5EF4-FFF2-40B4-BE49-F238E27FC236}">
                    <a16:creationId xmlns:a16="http://schemas.microsoft.com/office/drawing/2014/main" id="{E68BD2F1-D68B-9877-9BB0-456BE85E91C1}"/>
                  </a:ext>
                </a:extLst>
              </p14:cNvPr>
              <p14:cNvContentPartPr/>
              <p14:nvPr/>
            </p14:nvContentPartPr>
            <p14:xfrm>
              <a:off x="1939274" y="5343545"/>
              <a:ext cx="2972520" cy="1408680"/>
            </p14:xfrm>
          </p:contentPart>
        </mc:Choice>
        <mc:Fallback xmlns="">
          <p:pic>
            <p:nvPicPr>
              <p:cNvPr id="61" name="Mürekkep 60">
                <a:extLst>
                  <a:ext uri="{FF2B5EF4-FFF2-40B4-BE49-F238E27FC236}">
                    <a16:creationId xmlns:a16="http://schemas.microsoft.com/office/drawing/2014/main" id="{E68BD2F1-D68B-9877-9BB0-456BE85E91C1}"/>
                  </a:ext>
                </a:extLst>
              </p:cNvPr>
              <p:cNvPicPr/>
              <p:nvPr/>
            </p:nvPicPr>
            <p:blipFill>
              <a:blip r:embed="rId67"/>
              <a:stretch>
                <a:fillRect/>
              </a:stretch>
            </p:blipFill>
            <p:spPr>
              <a:xfrm>
                <a:off x="1885634" y="5235905"/>
                <a:ext cx="3080160" cy="1624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Mürekkep 61">
                <a:extLst>
                  <a:ext uri="{FF2B5EF4-FFF2-40B4-BE49-F238E27FC236}">
                    <a16:creationId xmlns:a16="http://schemas.microsoft.com/office/drawing/2014/main" id="{62FE8139-5861-9DA7-0074-8C94B99ED388}"/>
                  </a:ext>
                </a:extLst>
              </p14:cNvPr>
              <p14:cNvContentPartPr/>
              <p14:nvPr/>
            </p14:nvContentPartPr>
            <p14:xfrm>
              <a:off x="1433474" y="5989385"/>
              <a:ext cx="4863600" cy="763200"/>
            </p14:xfrm>
          </p:contentPart>
        </mc:Choice>
        <mc:Fallback xmlns="">
          <p:pic>
            <p:nvPicPr>
              <p:cNvPr id="62" name="Mürekkep 61">
                <a:extLst>
                  <a:ext uri="{FF2B5EF4-FFF2-40B4-BE49-F238E27FC236}">
                    <a16:creationId xmlns:a16="http://schemas.microsoft.com/office/drawing/2014/main" id="{62FE8139-5861-9DA7-0074-8C94B99ED388}"/>
                  </a:ext>
                </a:extLst>
              </p:cNvPr>
              <p:cNvPicPr/>
              <p:nvPr/>
            </p:nvPicPr>
            <p:blipFill>
              <a:blip r:embed="rId69"/>
              <a:stretch>
                <a:fillRect/>
              </a:stretch>
            </p:blipFill>
            <p:spPr>
              <a:xfrm>
                <a:off x="1379834" y="5881385"/>
                <a:ext cx="497124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Mürekkep 62">
                <a:extLst>
                  <a:ext uri="{FF2B5EF4-FFF2-40B4-BE49-F238E27FC236}">
                    <a16:creationId xmlns:a16="http://schemas.microsoft.com/office/drawing/2014/main" id="{5BE116E2-E547-14E9-37F6-208B47FA2630}"/>
                  </a:ext>
                </a:extLst>
              </p14:cNvPr>
              <p14:cNvContentPartPr/>
              <p14:nvPr/>
            </p14:nvContentPartPr>
            <p14:xfrm>
              <a:off x="69074" y="3726065"/>
              <a:ext cx="1713600" cy="2910600"/>
            </p14:xfrm>
          </p:contentPart>
        </mc:Choice>
        <mc:Fallback xmlns="">
          <p:pic>
            <p:nvPicPr>
              <p:cNvPr id="63" name="Mürekkep 62">
                <a:extLst>
                  <a:ext uri="{FF2B5EF4-FFF2-40B4-BE49-F238E27FC236}">
                    <a16:creationId xmlns:a16="http://schemas.microsoft.com/office/drawing/2014/main" id="{5BE116E2-E547-14E9-37F6-208B47FA2630}"/>
                  </a:ext>
                </a:extLst>
              </p:cNvPr>
              <p:cNvPicPr/>
              <p:nvPr/>
            </p:nvPicPr>
            <p:blipFill>
              <a:blip r:embed="rId71"/>
              <a:stretch>
                <a:fillRect/>
              </a:stretch>
            </p:blipFill>
            <p:spPr>
              <a:xfrm>
                <a:off x="15434" y="3618425"/>
                <a:ext cx="1821240" cy="3126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Mürekkep 63">
                <a:extLst>
                  <a:ext uri="{FF2B5EF4-FFF2-40B4-BE49-F238E27FC236}">
                    <a16:creationId xmlns:a16="http://schemas.microsoft.com/office/drawing/2014/main" id="{BC1E100D-1003-8561-2693-BEBC3BEE4518}"/>
                  </a:ext>
                </a:extLst>
              </p14:cNvPr>
              <p14:cNvContentPartPr/>
              <p14:nvPr/>
            </p14:nvContentPartPr>
            <p14:xfrm>
              <a:off x="1129994" y="3693665"/>
              <a:ext cx="4376160" cy="2825280"/>
            </p14:xfrm>
          </p:contentPart>
        </mc:Choice>
        <mc:Fallback xmlns="">
          <p:pic>
            <p:nvPicPr>
              <p:cNvPr id="64" name="Mürekkep 63">
                <a:extLst>
                  <a:ext uri="{FF2B5EF4-FFF2-40B4-BE49-F238E27FC236}">
                    <a16:creationId xmlns:a16="http://schemas.microsoft.com/office/drawing/2014/main" id="{BC1E100D-1003-8561-2693-BEBC3BEE4518}"/>
                  </a:ext>
                </a:extLst>
              </p:cNvPr>
              <p:cNvPicPr/>
              <p:nvPr/>
            </p:nvPicPr>
            <p:blipFill>
              <a:blip r:embed="rId73"/>
              <a:stretch>
                <a:fillRect/>
              </a:stretch>
            </p:blipFill>
            <p:spPr>
              <a:xfrm>
                <a:off x="1075994" y="3585665"/>
                <a:ext cx="4483800" cy="3040920"/>
              </a:xfrm>
              <a:prstGeom prst="rect">
                <a:avLst/>
              </a:prstGeom>
            </p:spPr>
          </p:pic>
        </mc:Fallback>
      </mc:AlternateContent>
      <p:sp>
        <p:nvSpPr>
          <p:cNvPr id="66" name="Metin kutusu 65">
            <a:extLst>
              <a:ext uri="{FF2B5EF4-FFF2-40B4-BE49-F238E27FC236}">
                <a16:creationId xmlns:a16="http://schemas.microsoft.com/office/drawing/2014/main" id="{0A8EACB9-90EB-0322-5ED9-E4941FE48AD0}"/>
              </a:ext>
            </a:extLst>
          </p:cNvPr>
          <p:cNvSpPr txBox="1"/>
          <p:nvPr/>
        </p:nvSpPr>
        <p:spPr>
          <a:xfrm>
            <a:off x="2988711" y="3140351"/>
            <a:ext cx="6242538" cy="830997"/>
          </a:xfrm>
          <a:prstGeom prst="rect">
            <a:avLst/>
          </a:prstGeom>
          <a:noFill/>
        </p:spPr>
        <p:txBody>
          <a:bodyPr wrap="square">
            <a:spAutoFit/>
          </a:bodyPr>
          <a:lstStyle/>
          <a:p>
            <a:pPr algn="ctr"/>
            <a:r>
              <a:rPr lang="tr-TR" sz="4800" dirty="0">
                <a:solidFill>
                  <a:schemeClr val="bg1"/>
                </a:solidFill>
              </a:rPr>
              <a:t>TABLES</a:t>
            </a:r>
            <a:endParaRPr lang="en-US" sz="4800" dirty="0">
              <a:solidFill>
                <a:schemeClr val="bg1"/>
              </a:solidFill>
            </a:endParaRPr>
          </a:p>
        </p:txBody>
      </p:sp>
    </p:spTree>
    <p:extLst>
      <p:ext uri="{BB962C8B-B14F-4D97-AF65-F5344CB8AC3E}">
        <p14:creationId xmlns:p14="http://schemas.microsoft.com/office/powerpoint/2010/main" val="364616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22552-8A33-59E3-84FB-A979EAF802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65A048-D445-336D-0715-23B64E55600A}"/>
              </a:ext>
            </a:extLst>
          </p:cNvPr>
          <p:cNvSpPr>
            <a:spLocks noGrp="1"/>
          </p:cNvSpPr>
          <p:nvPr>
            <p:ph type="sldNum" sz="quarter" idx="12"/>
          </p:nvPr>
        </p:nvSpPr>
        <p:spPr>
          <a:xfrm>
            <a:off x="8657492" y="6489680"/>
            <a:ext cx="2743200" cy="365125"/>
          </a:xfrm>
        </p:spPr>
        <p:txBody>
          <a:bodyPr/>
          <a:lstStyle/>
          <a:p>
            <a:fld id="{4F6357DA-28E9-40D3-918C-4D14E8263D81}" type="slidenum">
              <a:rPr lang="en-US" smtClean="0"/>
              <a:pPr/>
              <a:t>12</a:t>
            </a:fld>
            <a:endParaRPr lang="en-US" dirty="0"/>
          </a:p>
        </p:txBody>
      </p:sp>
      <p:sp>
        <p:nvSpPr>
          <p:cNvPr id="12" name="Metin kutusu 11">
            <a:extLst>
              <a:ext uri="{FF2B5EF4-FFF2-40B4-BE49-F238E27FC236}">
                <a16:creationId xmlns:a16="http://schemas.microsoft.com/office/drawing/2014/main" id="{26014600-2320-FD93-954C-08FE734A001A}"/>
              </a:ext>
            </a:extLst>
          </p:cNvPr>
          <p:cNvSpPr txBox="1"/>
          <p:nvPr/>
        </p:nvSpPr>
        <p:spPr>
          <a:xfrm>
            <a:off x="5452242" y="3826256"/>
            <a:ext cx="6096000" cy="400110"/>
          </a:xfrm>
          <a:prstGeom prst="rect">
            <a:avLst/>
          </a:prstGeom>
          <a:noFill/>
        </p:spPr>
        <p:txBody>
          <a:bodyPr wrap="square">
            <a:spAutoFit/>
          </a:bodyPr>
          <a:lstStyle/>
          <a:p>
            <a:r>
              <a:rPr lang="tr-TR" sz="2000" dirty="0">
                <a:solidFill>
                  <a:schemeClr val="bg1"/>
                </a:solidFill>
                <a:latin typeface="+mj-lt"/>
              </a:rPr>
              <a:t>TABLES TABLE</a:t>
            </a:r>
            <a:endParaRPr lang="en-US" sz="2000" dirty="0">
              <a:solidFill>
                <a:schemeClr val="bg1"/>
              </a:solidFill>
              <a:latin typeface="+mj-lt"/>
            </a:endParaRPr>
          </a:p>
        </p:txBody>
      </p:sp>
      <p:pic>
        <p:nvPicPr>
          <p:cNvPr id="24" name="Resim 23">
            <a:extLst>
              <a:ext uri="{FF2B5EF4-FFF2-40B4-BE49-F238E27FC236}">
                <a16:creationId xmlns:a16="http://schemas.microsoft.com/office/drawing/2014/main" id="{34077A8E-84AD-22FA-16C5-32B0D9875EB7}"/>
              </a:ext>
            </a:extLst>
          </p:cNvPr>
          <p:cNvPicPr>
            <a:picLocks noChangeAspect="1"/>
          </p:cNvPicPr>
          <p:nvPr/>
        </p:nvPicPr>
        <p:blipFill>
          <a:blip r:embed="rId2"/>
          <a:stretch>
            <a:fillRect/>
          </a:stretch>
        </p:blipFill>
        <p:spPr>
          <a:xfrm>
            <a:off x="5540415" y="935653"/>
            <a:ext cx="5452242" cy="2496201"/>
          </a:xfrm>
          <a:prstGeom prst="rect">
            <a:avLst/>
          </a:prstGeom>
        </p:spPr>
      </p:pic>
      <p:sp>
        <p:nvSpPr>
          <p:cNvPr id="13" name="Metin kutusu 12">
            <a:extLst>
              <a:ext uri="{FF2B5EF4-FFF2-40B4-BE49-F238E27FC236}">
                <a16:creationId xmlns:a16="http://schemas.microsoft.com/office/drawing/2014/main" id="{79D614CD-B299-F24F-C530-B7A08543F1AE}"/>
              </a:ext>
            </a:extLst>
          </p:cNvPr>
          <p:cNvSpPr txBox="1"/>
          <p:nvPr/>
        </p:nvSpPr>
        <p:spPr>
          <a:xfrm>
            <a:off x="5452242" y="368320"/>
            <a:ext cx="6096000" cy="400110"/>
          </a:xfrm>
          <a:prstGeom prst="rect">
            <a:avLst/>
          </a:prstGeom>
          <a:noFill/>
        </p:spPr>
        <p:txBody>
          <a:bodyPr wrap="square">
            <a:spAutoFit/>
          </a:bodyPr>
          <a:lstStyle/>
          <a:p>
            <a:r>
              <a:rPr lang="tr-TR" sz="2000" dirty="0">
                <a:solidFill>
                  <a:schemeClr val="bg1"/>
                </a:solidFill>
                <a:latin typeface="+mj-lt"/>
              </a:rPr>
              <a:t>CUSTOMER TABLE</a:t>
            </a:r>
            <a:endParaRPr lang="en-US" sz="2000" dirty="0">
              <a:solidFill>
                <a:schemeClr val="bg1"/>
              </a:solidFill>
              <a:latin typeface="+mj-lt"/>
            </a:endParaRPr>
          </a:p>
        </p:txBody>
      </p:sp>
      <p:pic>
        <p:nvPicPr>
          <p:cNvPr id="33" name="Resim 32">
            <a:extLst>
              <a:ext uri="{FF2B5EF4-FFF2-40B4-BE49-F238E27FC236}">
                <a16:creationId xmlns:a16="http://schemas.microsoft.com/office/drawing/2014/main" id="{6B4E0AD1-1ED6-CDFA-06A8-58FE35F92207}"/>
              </a:ext>
            </a:extLst>
          </p:cNvPr>
          <p:cNvPicPr>
            <a:picLocks noChangeAspect="1"/>
          </p:cNvPicPr>
          <p:nvPr/>
        </p:nvPicPr>
        <p:blipFill>
          <a:blip r:embed="rId3"/>
          <a:stretch>
            <a:fillRect/>
          </a:stretch>
        </p:blipFill>
        <p:spPr>
          <a:xfrm>
            <a:off x="5540415" y="4377173"/>
            <a:ext cx="5452242" cy="1961700"/>
          </a:xfrm>
          <a:prstGeom prst="rect">
            <a:avLst/>
          </a:prstGeom>
        </p:spPr>
      </p:pic>
      <p:pic>
        <p:nvPicPr>
          <p:cNvPr id="17" name="Resim Yer Tutucusu 16" descr="sofra takımı, mobilya, lokanta, mutfak ve yemek odası masası içeren bir resim&#10;&#10;Yapay zeka tarafından oluşturulan içerik yanlış olabilir.">
            <a:extLst>
              <a:ext uri="{FF2B5EF4-FFF2-40B4-BE49-F238E27FC236}">
                <a16:creationId xmlns:a16="http://schemas.microsoft.com/office/drawing/2014/main" id="{27860E1B-363A-7C48-2718-2B0C9193A1FE}"/>
              </a:ext>
            </a:extLst>
          </p:cNvPr>
          <p:cNvPicPr>
            <a:picLocks noGrp="1" noChangeAspect="1"/>
          </p:cNvPicPr>
          <p:nvPr>
            <p:ph type="pic" sz="quarter" idx="13"/>
          </p:nvPr>
        </p:nvPicPr>
        <p:blipFill>
          <a:blip r:embed="rId4"/>
          <a:srcRect t="7139" b="7139"/>
          <a:stretch>
            <a:fillRect/>
          </a:stretch>
        </p:blipFill>
        <p:spPr>
          <a:xfrm>
            <a:off x="0" y="0"/>
            <a:ext cx="5139159" cy="6858000"/>
          </a:xfrm>
        </p:spPr>
      </p:pic>
    </p:spTree>
    <p:extLst>
      <p:ext uri="{BB962C8B-B14F-4D97-AF65-F5344CB8AC3E}">
        <p14:creationId xmlns:p14="http://schemas.microsoft.com/office/powerpoint/2010/main" val="2221607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11BD2-D6D7-35CC-6AF7-6CD661096CC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C75B4F-543D-BFAE-0630-4DE9B15E9D58}"/>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13</a:t>
            </a:fld>
            <a:endParaRPr lang="en-US" dirty="0"/>
          </a:p>
        </p:txBody>
      </p:sp>
      <p:sp>
        <p:nvSpPr>
          <p:cNvPr id="6" name="Başlık 5">
            <a:extLst>
              <a:ext uri="{FF2B5EF4-FFF2-40B4-BE49-F238E27FC236}">
                <a16:creationId xmlns:a16="http://schemas.microsoft.com/office/drawing/2014/main" id="{DA27B5CA-4C78-7BEA-0F82-90DFEFA8B954}"/>
              </a:ext>
            </a:extLst>
          </p:cNvPr>
          <p:cNvSpPr>
            <a:spLocks noGrp="1"/>
          </p:cNvSpPr>
          <p:nvPr>
            <p:ph type="ctrTitle"/>
          </p:nvPr>
        </p:nvSpPr>
        <p:spPr>
          <a:xfrm>
            <a:off x="403367" y="343883"/>
            <a:ext cx="9269574" cy="296198"/>
          </a:xfrm>
        </p:spPr>
        <p:txBody>
          <a:bodyPr/>
          <a:lstStyle/>
          <a:p>
            <a:r>
              <a:rPr lang="tr-TR" sz="2000" dirty="0"/>
              <a:t>RESERVATION TABLES</a:t>
            </a:r>
            <a:endParaRPr lang="en-US" sz="2000" dirty="0"/>
          </a:p>
        </p:txBody>
      </p:sp>
      <p:pic>
        <p:nvPicPr>
          <p:cNvPr id="3" name="Resim 2">
            <a:extLst>
              <a:ext uri="{FF2B5EF4-FFF2-40B4-BE49-F238E27FC236}">
                <a16:creationId xmlns:a16="http://schemas.microsoft.com/office/drawing/2014/main" id="{7772E617-A530-2D7D-A40F-914555972421}"/>
              </a:ext>
            </a:extLst>
          </p:cNvPr>
          <p:cNvPicPr>
            <a:picLocks noChangeAspect="1"/>
          </p:cNvPicPr>
          <p:nvPr/>
        </p:nvPicPr>
        <p:blipFill>
          <a:blip r:embed="rId2"/>
          <a:stretch>
            <a:fillRect/>
          </a:stretch>
        </p:blipFill>
        <p:spPr>
          <a:xfrm>
            <a:off x="254190" y="833232"/>
            <a:ext cx="6105335" cy="3749365"/>
          </a:xfrm>
          <a:prstGeom prst="rect">
            <a:avLst/>
          </a:prstGeom>
        </p:spPr>
      </p:pic>
      <p:sp>
        <p:nvSpPr>
          <p:cNvPr id="7" name="Metin kutusu 6">
            <a:extLst>
              <a:ext uri="{FF2B5EF4-FFF2-40B4-BE49-F238E27FC236}">
                <a16:creationId xmlns:a16="http://schemas.microsoft.com/office/drawing/2014/main" id="{87CECF95-4055-4E14-FBD1-67C63C240D73}"/>
              </a:ext>
            </a:extLst>
          </p:cNvPr>
          <p:cNvSpPr txBox="1"/>
          <p:nvPr/>
        </p:nvSpPr>
        <p:spPr>
          <a:xfrm>
            <a:off x="254190" y="4785339"/>
            <a:ext cx="6097314" cy="400110"/>
          </a:xfrm>
          <a:prstGeom prst="rect">
            <a:avLst/>
          </a:prstGeom>
          <a:noFill/>
        </p:spPr>
        <p:txBody>
          <a:bodyPr wrap="square">
            <a:spAutoFit/>
          </a:bodyPr>
          <a:lstStyle/>
          <a:p>
            <a:r>
              <a:rPr lang="tr-TR" sz="2000" dirty="0">
                <a:solidFill>
                  <a:schemeClr val="bg1"/>
                </a:solidFill>
                <a:latin typeface="+mj-lt"/>
              </a:rPr>
              <a:t>ROLES TABLE</a:t>
            </a:r>
            <a:endParaRPr lang="en-US" sz="2000" dirty="0">
              <a:solidFill>
                <a:schemeClr val="bg1"/>
              </a:solidFill>
              <a:latin typeface="+mj-lt"/>
            </a:endParaRPr>
          </a:p>
        </p:txBody>
      </p:sp>
      <p:pic>
        <p:nvPicPr>
          <p:cNvPr id="9" name="Resim 8">
            <a:extLst>
              <a:ext uri="{FF2B5EF4-FFF2-40B4-BE49-F238E27FC236}">
                <a16:creationId xmlns:a16="http://schemas.microsoft.com/office/drawing/2014/main" id="{A608236A-70CB-D166-3027-FA7EAE83F849}"/>
              </a:ext>
            </a:extLst>
          </p:cNvPr>
          <p:cNvPicPr>
            <a:picLocks noChangeAspect="1"/>
          </p:cNvPicPr>
          <p:nvPr/>
        </p:nvPicPr>
        <p:blipFill>
          <a:blip r:embed="rId3"/>
          <a:stretch>
            <a:fillRect/>
          </a:stretch>
        </p:blipFill>
        <p:spPr>
          <a:xfrm>
            <a:off x="254190" y="5388192"/>
            <a:ext cx="6105335" cy="1150720"/>
          </a:xfrm>
          <a:prstGeom prst="rect">
            <a:avLst/>
          </a:prstGeom>
        </p:spPr>
      </p:pic>
      <p:pic>
        <p:nvPicPr>
          <p:cNvPr id="21" name="Resim Yer Tutucusu 20" descr="mum, orta süsü, masa, vazo içeren bir resim&#10;&#10;Yapay zeka tarafından oluşturulan içerik yanlış olabilir.">
            <a:extLst>
              <a:ext uri="{FF2B5EF4-FFF2-40B4-BE49-F238E27FC236}">
                <a16:creationId xmlns:a16="http://schemas.microsoft.com/office/drawing/2014/main" id="{021A173F-866B-8AC8-F353-7C0A91349AE9}"/>
              </a:ext>
            </a:extLst>
          </p:cNvPr>
          <p:cNvPicPr>
            <a:picLocks noGrp="1" noChangeAspect="1"/>
          </p:cNvPicPr>
          <p:nvPr>
            <p:ph type="pic" sz="quarter" idx="13"/>
          </p:nvPr>
        </p:nvPicPr>
        <p:blipFill>
          <a:blip r:embed="rId4"/>
          <a:srcRect l="25725" r="25725"/>
          <a:stretch>
            <a:fillRect/>
          </a:stretch>
        </p:blipFill>
        <p:spPr>
          <a:xfrm>
            <a:off x="6944810" y="-5611"/>
            <a:ext cx="5247190" cy="6858000"/>
          </a:xfrm>
        </p:spPr>
      </p:pic>
    </p:spTree>
    <p:extLst>
      <p:ext uri="{BB962C8B-B14F-4D97-AF65-F5344CB8AC3E}">
        <p14:creationId xmlns:p14="http://schemas.microsoft.com/office/powerpoint/2010/main" val="279481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18C9-1E44-685C-6828-55D1725DD20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1AD14C2-EED7-A16E-90B4-D30CD93FCAB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14</a:t>
            </a:fld>
            <a:endParaRPr lang="en-US" dirty="0"/>
          </a:p>
        </p:txBody>
      </p:sp>
      <p:pic>
        <p:nvPicPr>
          <p:cNvPr id="23" name="Resim 22" descr="yemek, gıda,  mutfak (yemek çeşitleri), yemek pişirme sanatı, süslemek içeren bir resim&#10;&#10;Yapay zeka tarafından oluşturulan içerik yanlış olabilir.">
            <a:extLst>
              <a:ext uri="{FF2B5EF4-FFF2-40B4-BE49-F238E27FC236}">
                <a16:creationId xmlns:a16="http://schemas.microsoft.com/office/drawing/2014/main" id="{C042B524-031B-BDF9-DF8C-FB56A27FA8DA}"/>
              </a:ext>
            </a:extLst>
          </p:cNvPr>
          <p:cNvPicPr>
            <a:picLocks noChangeAspect="1"/>
          </p:cNvPicPr>
          <p:nvPr/>
        </p:nvPicPr>
        <p:blipFill>
          <a:blip r:embed="rId2"/>
          <a:stretch>
            <a:fillRect/>
          </a:stretch>
        </p:blipFill>
        <p:spPr>
          <a:xfrm>
            <a:off x="-1" y="0"/>
            <a:ext cx="4888523" cy="6858000"/>
          </a:xfrm>
          <a:prstGeom prst="rect">
            <a:avLst/>
          </a:prstGeom>
        </p:spPr>
      </p:pic>
      <p:pic>
        <p:nvPicPr>
          <p:cNvPr id="24" name="Resim 23">
            <a:extLst>
              <a:ext uri="{FF2B5EF4-FFF2-40B4-BE49-F238E27FC236}">
                <a16:creationId xmlns:a16="http://schemas.microsoft.com/office/drawing/2014/main" id="{28958A4F-77D5-4FA8-A777-DEFA3F58B22A}"/>
              </a:ext>
            </a:extLst>
          </p:cNvPr>
          <p:cNvPicPr>
            <a:picLocks noChangeAspect="1"/>
          </p:cNvPicPr>
          <p:nvPr/>
        </p:nvPicPr>
        <p:blipFill>
          <a:blip r:embed="rId3"/>
          <a:stretch>
            <a:fillRect/>
          </a:stretch>
        </p:blipFill>
        <p:spPr>
          <a:xfrm>
            <a:off x="5640940" y="3863727"/>
            <a:ext cx="5730737" cy="2857748"/>
          </a:xfrm>
          <a:prstGeom prst="rect">
            <a:avLst/>
          </a:prstGeom>
        </p:spPr>
      </p:pic>
      <p:sp>
        <p:nvSpPr>
          <p:cNvPr id="25" name="Title 5">
            <a:extLst>
              <a:ext uri="{FF2B5EF4-FFF2-40B4-BE49-F238E27FC236}">
                <a16:creationId xmlns:a16="http://schemas.microsoft.com/office/drawing/2014/main" id="{9A10B49F-A2AF-46DE-89E1-741462CAE7F6}"/>
              </a:ext>
            </a:extLst>
          </p:cNvPr>
          <p:cNvSpPr txBox="1">
            <a:spLocks/>
          </p:cNvSpPr>
          <p:nvPr/>
        </p:nvSpPr>
        <p:spPr>
          <a:xfrm>
            <a:off x="5335570" y="3349597"/>
            <a:ext cx="5870122" cy="639955"/>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r>
              <a:rPr lang="tr-TR" sz="2000" dirty="0"/>
              <a:t>PAYMENT TABLE</a:t>
            </a:r>
            <a:endParaRPr lang="en-US" sz="2000" dirty="0"/>
          </a:p>
        </p:txBody>
      </p:sp>
      <p:pic>
        <p:nvPicPr>
          <p:cNvPr id="26" name="Resim 25">
            <a:extLst>
              <a:ext uri="{FF2B5EF4-FFF2-40B4-BE49-F238E27FC236}">
                <a16:creationId xmlns:a16="http://schemas.microsoft.com/office/drawing/2014/main" id="{CC2C5412-5CF6-0EC6-5CF9-D41DB629C9C5}"/>
              </a:ext>
            </a:extLst>
          </p:cNvPr>
          <p:cNvPicPr>
            <a:picLocks noChangeAspect="1"/>
          </p:cNvPicPr>
          <p:nvPr/>
        </p:nvPicPr>
        <p:blipFill>
          <a:blip r:embed="rId4"/>
          <a:stretch>
            <a:fillRect/>
          </a:stretch>
        </p:blipFill>
        <p:spPr>
          <a:xfrm>
            <a:off x="5640940" y="794989"/>
            <a:ext cx="5738357" cy="2537023"/>
          </a:xfrm>
          <a:prstGeom prst="rect">
            <a:avLst/>
          </a:prstGeom>
        </p:spPr>
      </p:pic>
      <p:sp>
        <p:nvSpPr>
          <p:cNvPr id="30" name="Title 29">
            <a:extLst>
              <a:ext uri="{FF2B5EF4-FFF2-40B4-BE49-F238E27FC236}">
                <a16:creationId xmlns:a16="http://schemas.microsoft.com/office/drawing/2014/main" id="{347FE036-FC97-4AA2-BCCE-1FC41168E3A7}"/>
              </a:ext>
            </a:extLst>
          </p:cNvPr>
          <p:cNvSpPr txBox="1">
            <a:spLocks/>
          </p:cNvSpPr>
          <p:nvPr/>
        </p:nvSpPr>
        <p:spPr>
          <a:xfrm>
            <a:off x="3945253" y="155034"/>
            <a:ext cx="6212793" cy="639955"/>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r>
              <a:rPr lang="tr-TR" sz="2000" dirty="0"/>
              <a:t>NOTIFICATIONS TABLE</a:t>
            </a:r>
            <a:endParaRPr lang="en-US" sz="2000" dirty="0"/>
          </a:p>
        </p:txBody>
      </p:sp>
    </p:spTree>
    <p:extLst>
      <p:ext uri="{BB962C8B-B14F-4D97-AF65-F5344CB8AC3E}">
        <p14:creationId xmlns:p14="http://schemas.microsoft.com/office/powerpoint/2010/main" val="276379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15</a:t>
            </a:fld>
            <a:endParaRPr lang="en-US" dirty="0"/>
          </a:p>
        </p:txBody>
      </p:sp>
      <p:pic>
        <p:nvPicPr>
          <p:cNvPr id="18" name="Resim 17">
            <a:extLst>
              <a:ext uri="{FF2B5EF4-FFF2-40B4-BE49-F238E27FC236}">
                <a16:creationId xmlns:a16="http://schemas.microsoft.com/office/drawing/2014/main" id="{EF9E0357-3E52-5BF5-0E50-2AEB181FD129}"/>
              </a:ext>
            </a:extLst>
          </p:cNvPr>
          <p:cNvPicPr>
            <a:picLocks noChangeAspect="1"/>
          </p:cNvPicPr>
          <p:nvPr/>
        </p:nvPicPr>
        <p:blipFill>
          <a:blip r:embed="rId2"/>
          <a:stretch>
            <a:fillRect/>
          </a:stretch>
        </p:blipFill>
        <p:spPr>
          <a:xfrm>
            <a:off x="724366" y="4287962"/>
            <a:ext cx="5491240" cy="1219306"/>
          </a:xfrm>
          <a:prstGeom prst="rect">
            <a:avLst/>
          </a:prstGeom>
        </p:spPr>
      </p:pic>
      <p:sp>
        <p:nvSpPr>
          <p:cNvPr id="20" name="Title 5">
            <a:extLst>
              <a:ext uri="{FF2B5EF4-FFF2-40B4-BE49-F238E27FC236}">
                <a16:creationId xmlns:a16="http://schemas.microsoft.com/office/drawing/2014/main" id="{7C8F8FD8-7A2F-7882-1377-B7901E837BE0}"/>
              </a:ext>
            </a:extLst>
          </p:cNvPr>
          <p:cNvSpPr txBox="1">
            <a:spLocks/>
          </p:cNvSpPr>
          <p:nvPr/>
        </p:nvSpPr>
        <p:spPr>
          <a:xfrm>
            <a:off x="345484" y="3552656"/>
            <a:ext cx="5870122" cy="639955"/>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r>
              <a:rPr lang="tr-TR" sz="2000" dirty="0"/>
              <a:t>CATEGORY TABLE</a:t>
            </a:r>
            <a:endParaRPr lang="en-US" sz="2000" dirty="0"/>
          </a:p>
        </p:txBody>
      </p:sp>
      <p:pic>
        <p:nvPicPr>
          <p:cNvPr id="21" name="Resim 20">
            <a:extLst>
              <a:ext uri="{FF2B5EF4-FFF2-40B4-BE49-F238E27FC236}">
                <a16:creationId xmlns:a16="http://schemas.microsoft.com/office/drawing/2014/main" id="{21CFE41D-6337-236A-6CBF-8C412E6E6E66}"/>
              </a:ext>
            </a:extLst>
          </p:cNvPr>
          <p:cNvPicPr>
            <a:picLocks noChangeAspect="1"/>
          </p:cNvPicPr>
          <p:nvPr/>
        </p:nvPicPr>
        <p:blipFill>
          <a:blip r:embed="rId3"/>
          <a:stretch>
            <a:fillRect/>
          </a:stretch>
        </p:blipFill>
        <p:spPr>
          <a:xfrm>
            <a:off x="828538" y="1119475"/>
            <a:ext cx="5491240" cy="2169170"/>
          </a:xfrm>
          <a:prstGeom prst="rect">
            <a:avLst/>
          </a:prstGeom>
        </p:spPr>
      </p:pic>
      <p:sp>
        <p:nvSpPr>
          <p:cNvPr id="22" name="Başlık 5">
            <a:extLst>
              <a:ext uri="{FF2B5EF4-FFF2-40B4-BE49-F238E27FC236}">
                <a16:creationId xmlns:a16="http://schemas.microsoft.com/office/drawing/2014/main" id="{D20199AF-8CBF-4168-6C36-606E55B12075}"/>
              </a:ext>
            </a:extLst>
          </p:cNvPr>
          <p:cNvSpPr txBox="1">
            <a:spLocks/>
          </p:cNvSpPr>
          <p:nvPr/>
        </p:nvSpPr>
        <p:spPr>
          <a:xfrm>
            <a:off x="345484" y="559266"/>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r>
              <a:rPr lang="tr-TR" sz="2000" dirty="0"/>
              <a:t>MENU TABLES</a:t>
            </a:r>
            <a:endParaRPr lang="en-US" sz="2000" dirty="0"/>
          </a:p>
        </p:txBody>
      </p:sp>
      <p:pic>
        <p:nvPicPr>
          <p:cNvPr id="3" name="Resim 2" descr="metin, mutfak eşyası, çatal, sofra takımı içeren bir resim&#10;&#10;Yapay zeka tarafından oluşturulan içerik yanlış olabilir.">
            <a:extLst>
              <a:ext uri="{FF2B5EF4-FFF2-40B4-BE49-F238E27FC236}">
                <a16:creationId xmlns:a16="http://schemas.microsoft.com/office/drawing/2014/main" id="{9DA0FA00-F97B-A393-EDF5-0BB859C3520E}"/>
              </a:ext>
            </a:extLst>
          </p:cNvPr>
          <p:cNvPicPr>
            <a:picLocks noChangeAspect="1"/>
          </p:cNvPicPr>
          <p:nvPr/>
        </p:nvPicPr>
        <p:blipFill>
          <a:blip r:embed="rId4"/>
          <a:stretch>
            <a:fillRect/>
          </a:stretch>
        </p:blipFill>
        <p:spPr>
          <a:xfrm>
            <a:off x="7778187" y="0"/>
            <a:ext cx="4424423" cy="6858000"/>
          </a:xfrm>
          <a:prstGeom prst="rect">
            <a:avLst/>
          </a:prstGeom>
        </p:spPr>
      </p:pic>
    </p:spTree>
    <p:extLst>
      <p:ext uri="{BB962C8B-B14F-4D97-AF65-F5344CB8AC3E}">
        <p14:creationId xmlns:p14="http://schemas.microsoft.com/office/powerpoint/2010/main" val="274870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DB088D-5629-4F27-A688-7D8F606CD5A7}"/>
              </a:ext>
            </a:extLst>
          </p:cNvPr>
          <p:cNvSpPr>
            <a:spLocks noGrp="1"/>
          </p:cNvSpPr>
          <p:nvPr>
            <p:ph type="dt" sz="half" idx="10"/>
          </p:nvPr>
        </p:nvSpPr>
        <p:spPr>
          <a:xfrm>
            <a:off x="838200" y="6356350"/>
            <a:ext cx="2743200" cy="365125"/>
          </a:xfrm>
        </p:spPr>
        <p:txBody>
          <a:bodyPr/>
          <a:lstStyle/>
          <a:p>
            <a:r>
              <a:rPr lang="en-US" dirty="0"/>
              <a:t>8/03/20XX</a:t>
            </a:r>
          </a:p>
        </p:txBody>
      </p:sp>
      <p:sp>
        <p:nvSpPr>
          <p:cNvPr id="4" name="Slide Number Placeholder 3">
            <a:extLst>
              <a:ext uri="{FF2B5EF4-FFF2-40B4-BE49-F238E27FC236}">
                <a16:creationId xmlns:a16="http://schemas.microsoft.com/office/drawing/2014/main" id="{1055283C-F40F-4ABA-B7D5-4D429358CE75}"/>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16</a:t>
            </a:fld>
            <a:endParaRPr lang="en-US" dirty="0"/>
          </a:p>
        </p:txBody>
      </p:sp>
      <p:pic>
        <p:nvPicPr>
          <p:cNvPr id="12" name="Resim 11">
            <a:extLst>
              <a:ext uri="{FF2B5EF4-FFF2-40B4-BE49-F238E27FC236}">
                <a16:creationId xmlns:a16="http://schemas.microsoft.com/office/drawing/2014/main" id="{B0D16B82-47A6-A483-E0B8-0680F5D5AEE0}"/>
              </a:ext>
            </a:extLst>
          </p:cNvPr>
          <p:cNvPicPr>
            <a:picLocks noChangeAspect="1"/>
          </p:cNvPicPr>
          <p:nvPr/>
        </p:nvPicPr>
        <p:blipFill>
          <a:blip r:embed="rId2"/>
          <a:stretch>
            <a:fillRect/>
          </a:stretch>
        </p:blipFill>
        <p:spPr>
          <a:xfrm>
            <a:off x="5287264" y="945339"/>
            <a:ext cx="5738357" cy="1912786"/>
          </a:xfrm>
          <a:prstGeom prst="rect">
            <a:avLst/>
          </a:prstGeom>
        </p:spPr>
      </p:pic>
      <p:sp>
        <p:nvSpPr>
          <p:cNvPr id="13" name="Başlık 5">
            <a:extLst>
              <a:ext uri="{FF2B5EF4-FFF2-40B4-BE49-F238E27FC236}">
                <a16:creationId xmlns:a16="http://schemas.microsoft.com/office/drawing/2014/main" id="{1193F350-B9FE-5FC1-B23D-4A23DDEF69FA}"/>
              </a:ext>
            </a:extLst>
          </p:cNvPr>
          <p:cNvSpPr>
            <a:spLocks noGrp="1"/>
          </p:cNvSpPr>
          <p:nvPr>
            <p:ph type="ctrTitle"/>
          </p:nvPr>
        </p:nvSpPr>
        <p:spPr>
          <a:xfrm>
            <a:off x="4979933" y="405151"/>
            <a:ext cx="9269574" cy="296198"/>
          </a:xfrm>
        </p:spPr>
        <p:txBody>
          <a:bodyPr/>
          <a:lstStyle/>
          <a:p>
            <a:pPr algn="l"/>
            <a:r>
              <a:rPr lang="tr-TR" sz="2000" dirty="0"/>
              <a:t>ORDER TABLE</a:t>
            </a:r>
            <a:endParaRPr lang="en-US" sz="2000" dirty="0"/>
          </a:p>
        </p:txBody>
      </p:sp>
      <p:sp>
        <p:nvSpPr>
          <p:cNvPr id="14" name="Başlık 5">
            <a:extLst>
              <a:ext uri="{FF2B5EF4-FFF2-40B4-BE49-F238E27FC236}">
                <a16:creationId xmlns:a16="http://schemas.microsoft.com/office/drawing/2014/main" id="{5F51163D-A41C-BA68-2E27-21B583698279}"/>
              </a:ext>
            </a:extLst>
          </p:cNvPr>
          <p:cNvSpPr txBox="1">
            <a:spLocks/>
          </p:cNvSpPr>
          <p:nvPr/>
        </p:nvSpPr>
        <p:spPr>
          <a:xfrm>
            <a:off x="4979933" y="3216189"/>
            <a:ext cx="9269574" cy="296198"/>
          </a:xfrm>
          <a:prstGeom prst="rect">
            <a:avLst/>
          </a:prstGeom>
        </p:spPr>
        <p:txBody>
          <a:bodyPr anchor="ctr"/>
          <a:lstStyle>
            <a:lvl1pPr algn="l" defTabSz="914400" rtl="0" eaLnBrk="1" latinLnBrk="0" hangingPunct="1">
              <a:lnSpc>
                <a:spcPct val="90000"/>
              </a:lnSpc>
              <a:spcBef>
                <a:spcPct val="0"/>
              </a:spcBef>
              <a:buNone/>
              <a:defRPr sz="2200" kern="1200" cap="all" spc="200" baseline="0">
                <a:solidFill>
                  <a:schemeClr val="bg1">
                    <a:lumMod val="95000"/>
                  </a:schemeClr>
                </a:solidFill>
                <a:latin typeface="+mj-lt"/>
                <a:ea typeface="+mj-ea"/>
                <a:cs typeface="+mj-cs"/>
              </a:defRPr>
            </a:lvl1pPr>
          </a:lstStyle>
          <a:p>
            <a:r>
              <a:rPr lang="tr-TR" sz="2000" dirty="0"/>
              <a:t>REVİEW TABLE</a:t>
            </a:r>
            <a:endParaRPr lang="en-US" sz="2000" dirty="0"/>
          </a:p>
        </p:txBody>
      </p:sp>
      <p:pic>
        <p:nvPicPr>
          <p:cNvPr id="16" name="Resim 15">
            <a:extLst>
              <a:ext uri="{FF2B5EF4-FFF2-40B4-BE49-F238E27FC236}">
                <a16:creationId xmlns:a16="http://schemas.microsoft.com/office/drawing/2014/main" id="{8E3D445C-F51C-A40B-AB1C-AFFAFBF149C8}"/>
              </a:ext>
            </a:extLst>
          </p:cNvPr>
          <p:cNvPicPr>
            <a:picLocks noChangeAspect="1"/>
          </p:cNvPicPr>
          <p:nvPr/>
        </p:nvPicPr>
        <p:blipFill>
          <a:blip r:embed="rId3"/>
          <a:stretch>
            <a:fillRect/>
          </a:stretch>
        </p:blipFill>
        <p:spPr>
          <a:xfrm>
            <a:off x="5301696" y="3704360"/>
            <a:ext cx="5730737" cy="2651990"/>
          </a:xfrm>
          <a:prstGeom prst="rect">
            <a:avLst/>
          </a:prstGeom>
        </p:spPr>
      </p:pic>
      <p:pic>
        <p:nvPicPr>
          <p:cNvPr id="5" name="Resim Yer Tutucusu 4" descr="sofra takımı, mobilya, sofra örtüsü, orta süsü içeren bir resim&#10;&#10;Yapay zeka tarafından oluşturulan içerik yanlış olabilir.">
            <a:extLst>
              <a:ext uri="{FF2B5EF4-FFF2-40B4-BE49-F238E27FC236}">
                <a16:creationId xmlns:a16="http://schemas.microsoft.com/office/drawing/2014/main" id="{2993C0A3-37FA-DE23-260E-876847B196EB}"/>
              </a:ext>
            </a:extLst>
          </p:cNvPr>
          <p:cNvPicPr>
            <a:picLocks noGrp="1" noChangeAspect="1"/>
          </p:cNvPicPr>
          <p:nvPr>
            <p:ph type="pic" sz="quarter" idx="13"/>
          </p:nvPr>
        </p:nvPicPr>
        <p:blipFill>
          <a:blip r:embed="rId4"/>
          <a:srcRect t="954" b="954"/>
          <a:stretch>
            <a:fillRect/>
          </a:stretch>
        </p:blipFill>
        <p:spPr/>
      </p:pic>
    </p:spTree>
    <p:extLst>
      <p:ext uri="{BB962C8B-B14F-4D97-AF65-F5344CB8AC3E}">
        <p14:creationId xmlns:p14="http://schemas.microsoft.com/office/powerpoint/2010/main" val="3673319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EB8B24-EE15-4C2B-9998-AF7668DBF35D}"/>
              </a:ext>
            </a:extLst>
          </p:cNvPr>
          <p:cNvSpPr>
            <a:spLocks noGrp="1"/>
          </p:cNvSpPr>
          <p:nvPr>
            <p:ph type="dt" sz="half" idx="10"/>
          </p:nvPr>
        </p:nvSpPr>
        <p:spPr>
          <a:xfrm>
            <a:off x="838200" y="6356350"/>
            <a:ext cx="2743200" cy="365125"/>
          </a:xfrm>
        </p:spPr>
        <p:txBody>
          <a:bodyPr/>
          <a:lstStyle/>
          <a:p>
            <a:r>
              <a:rPr lang="en-US" dirty="0"/>
              <a:t>8/03/20XX</a:t>
            </a:r>
          </a:p>
        </p:txBody>
      </p:sp>
      <p:sp>
        <p:nvSpPr>
          <p:cNvPr id="5" name="Slide Number Placeholder 4">
            <a:extLst>
              <a:ext uri="{FF2B5EF4-FFF2-40B4-BE49-F238E27FC236}">
                <a16:creationId xmlns:a16="http://schemas.microsoft.com/office/drawing/2014/main" id="{03CDCC9E-3C7C-42FE-92A6-F4CB4C01024A}"/>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17</a:t>
            </a:fld>
            <a:endParaRPr lang="en-US" dirty="0"/>
          </a:p>
        </p:txBody>
      </p:sp>
      <p:pic>
        <p:nvPicPr>
          <p:cNvPr id="29" name="Resim 28">
            <a:extLst>
              <a:ext uri="{FF2B5EF4-FFF2-40B4-BE49-F238E27FC236}">
                <a16:creationId xmlns:a16="http://schemas.microsoft.com/office/drawing/2014/main" id="{A40A9EF6-AC10-BBC8-8E17-560C502C8D60}"/>
              </a:ext>
            </a:extLst>
          </p:cNvPr>
          <p:cNvPicPr>
            <a:picLocks noChangeAspect="1"/>
          </p:cNvPicPr>
          <p:nvPr/>
        </p:nvPicPr>
        <p:blipFill>
          <a:blip r:embed="rId2"/>
          <a:stretch>
            <a:fillRect/>
          </a:stretch>
        </p:blipFill>
        <p:spPr>
          <a:xfrm>
            <a:off x="617309" y="1554164"/>
            <a:ext cx="6053122" cy="3404698"/>
          </a:xfrm>
          <a:prstGeom prst="rect">
            <a:avLst/>
          </a:prstGeom>
        </p:spPr>
      </p:pic>
      <p:sp>
        <p:nvSpPr>
          <p:cNvPr id="37" name="Başlık 5">
            <a:extLst>
              <a:ext uri="{FF2B5EF4-FFF2-40B4-BE49-F238E27FC236}">
                <a16:creationId xmlns:a16="http://schemas.microsoft.com/office/drawing/2014/main" id="{E21BE011-503C-D3A0-B6A2-8DC52A962363}"/>
              </a:ext>
            </a:extLst>
          </p:cNvPr>
          <p:cNvSpPr txBox="1">
            <a:spLocks/>
          </p:cNvSpPr>
          <p:nvPr/>
        </p:nvSpPr>
        <p:spPr>
          <a:xfrm>
            <a:off x="454718" y="820721"/>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r>
              <a:rPr lang="tr-TR" sz="2000" dirty="0"/>
              <a:t>STAFF TABLES</a:t>
            </a:r>
            <a:endParaRPr lang="en-US" sz="2000" dirty="0"/>
          </a:p>
        </p:txBody>
      </p:sp>
      <p:pic>
        <p:nvPicPr>
          <p:cNvPr id="9" name="Resim 8" descr="kişi, şahıs, giyim, yemek, gıda, adam, insan içeren bir resim&#10;&#10;Yapay zeka tarafından oluşturulan içerik yanlış olabilir.">
            <a:extLst>
              <a:ext uri="{FF2B5EF4-FFF2-40B4-BE49-F238E27FC236}">
                <a16:creationId xmlns:a16="http://schemas.microsoft.com/office/drawing/2014/main" id="{D492AE67-86CD-37DE-039F-38C5174CA650}"/>
              </a:ext>
            </a:extLst>
          </p:cNvPr>
          <p:cNvPicPr>
            <a:picLocks noChangeAspect="1"/>
          </p:cNvPicPr>
          <p:nvPr/>
        </p:nvPicPr>
        <p:blipFill>
          <a:blip r:embed="rId3"/>
          <a:stretch>
            <a:fillRect/>
          </a:stretch>
        </p:blipFill>
        <p:spPr>
          <a:xfrm>
            <a:off x="7619599" y="0"/>
            <a:ext cx="4572401" cy="6858000"/>
          </a:xfrm>
          <a:prstGeom prst="rect">
            <a:avLst/>
          </a:prstGeom>
        </p:spPr>
      </p:pic>
    </p:spTree>
    <p:extLst>
      <p:ext uri="{BB962C8B-B14F-4D97-AF65-F5344CB8AC3E}">
        <p14:creationId xmlns:p14="http://schemas.microsoft.com/office/powerpoint/2010/main" val="72954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7908-A0B1-7F68-3AE6-528297231C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5A05A-CF14-CF83-0A58-3D8C799A5929}"/>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18</a:t>
            </a:fld>
            <a:endParaRPr lang="en-US" dirty="0"/>
          </a:p>
        </p:txBody>
      </p:sp>
      <p:sp>
        <p:nvSpPr>
          <p:cNvPr id="22" name="Başlık 5">
            <a:extLst>
              <a:ext uri="{FF2B5EF4-FFF2-40B4-BE49-F238E27FC236}">
                <a16:creationId xmlns:a16="http://schemas.microsoft.com/office/drawing/2014/main" id="{E1AA4C64-6AD5-0B5C-6C2C-C4344D881DD5}"/>
              </a:ext>
            </a:extLst>
          </p:cNvPr>
          <p:cNvSpPr txBox="1">
            <a:spLocks/>
          </p:cNvSpPr>
          <p:nvPr/>
        </p:nvSpPr>
        <p:spPr>
          <a:xfrm>
            <a:off x="1461213" y="561774"/>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r>
              <a:rPr lang="tr-TR" sz="2000" dirty="0"/>
              <a:t> QUERIES</a:t>
            </a:r>
            <a:endParaRPr lang="en-US" sz="2000" dirty="0"/>
          </a:p>
        </p:txBody>
      </p:sp>
      <p:sp>
        <p:nvSpPr>
          <p:cNvPr id="6" name="Akış Çizelgesi: İşlem 5">
            <a:extLst>
              <a:ext uri="{FF2B5EF4-FFF2-40B4-BE49-F238E27FC236}">
                <a16:creationId xmlns:a16="http://schemas.microsoft.com/office/drawing/2014/main" id="{40E35778-3307-BD0C-49F9-42795A9979C0}"/>
              </a:ext>
            </a:extLst>
          </p:cNvPr>
          <p:cNvSpPr/>
          <p:nvPr/>
        </p:nvSpPr>
        <p:spPr>
          <a:xfrm>
            <a:off x="274808" y="209501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View </a:t>
            </a:r>
            <a:r>
              <a:rPr lang="tr-TR" dirty="0" err="1"/>
              <a:t>empty</a:t>
            </a:r>
            <a:r>
              <a:rPr lang="tr-TR" dirty="0"/>
              <a:t> tables</a:t>
            </a:r>
            <a:endParaRPr lang="en-US" dirty="0"/>
          </a:p>
        </p:txBody>
      </p:sp>
      <p:sp>
        <p:nvSpPr>
          <p:cNvPr id="7" name="Akış Çizelgesi: İşlem 6">
            <a:extLst>
              <a:ext uri="{FF2B5EF4-FFF2-40B4-BE49-F238E27FC236}">
                <a16:creationId xmlns:a16="http://schemas.microsoft.com/office/drawing/2014/main" id="{828742D9-9CA1-841F-4706-9101707AC249}"/>
              </a:ext>
            </a:extLst>
          </p:cNvPr>
          <p:cNvSpPr/>
          <p:nvPr/>
        </p:nvSpPr>
        <p:spPr>
          <a:xfrm>
            <a:off x="274808" y="333205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View the </a:t>
            </a:r>
            <a:r>
              <a:rPr lang="tr-TR" dirty="0" err="1"/>
              <a:t>menu</a:t>
            </a:r>
            <a:r>
              <a:rPr lang="tr-TR" dirty="0"/>
              <a:t> with </a:t>
            </a:r>
            <a:r>
              <a:rPr lang="tr-TR" dirty="0" err="1"/>
              <a:t>categories</a:t>
            </a:r>
            <a:r>
              <a:rPr lang="tr-TR" dirty="0"/>
              <a:t> and </a:t>
            </a:r>
            <a:r>
              <a:rPr lang="tr-TR" dirty="0" err="1"/>
              <a:t>allergens</a:t>
            </a:r>
            <a:endParaRPr lang="en-US" dirty="0"/>
          </a:p>
        </p:txBody>
      </p:sp>
      <p:sp>
        <p:nvSpPr>
          <p:cNvPr id="8" name="Metin kutusu 7">
            <a:extLst>
              <a:ext uri="{FF2B5EF4-FFF2-40B4-BE49-F238E27FC236}">
                <a16:creationId xmlns:a16="http://schemas.microsoft.com/office/drawing/2014/main" id="{C81F3554-D555-48F6-773B-5F9088B7F277}"/>
              </a:ext>
            </a:extLst>
          </p:cNvPr>
          <p:cNvSpPr txBox="1"/>
          <p:nvPr/>
        </p:nvSpPr>
        <p:spPr>
          <a:xfrm>
            <a:off x="268281" y="1354238"/>
            <a:ext cx="2372810" cy="369332"/>
          </a:xfrm>
          <a:prstGeom prst="rect">
            <a:avLst/>
          </a:prstGeom>
          <a:noFill/>
        </p:spPr>
        <p:txBody>
          <a:bodyPr wrap="square" rtlCol="0">
            <a:spAutoFit/>
          </a:bodyPr>
          <a:lstStyle/>
          <a:p>
            <a:pPr algn="ctr"/>
            <a:r>
              <a:rPr lang="tr-TR" dirty="0">
                <a:solidFill>
                  <a:schemeClr val="bg1"/>
                </a:solidFill>
              </a:rPr>
              <a:t>Customers</a:t>
            </a:r>
            <a:endParaRPr lang="en-US" dirty="0">
              <a:solidFill>
                <a:schemeClr val="bg1"/>
              </a:solidFill>
            </a:endParaRPr>
          </a:p>
        </p:txBody>
      </p:sp>
      <p:sp>
        <p:nvSpPr>
          <p:cNvPr id="9" name="Metin kutusu 8">
            <a:extLst>
              <a:ext uri="{FF2B5EF4-FFF2-40B4-BE49-F238E27FC236}">
                <a16:creationId xmlns:a16="http://schemas.microsoft.com/office/drawing/2014/main" id="{8533A07E-BA76-53E6-F4ED-64B8355A59DE}"/>
              </a:ext>
            </a:extLst>
          </p:cNvPr>
          <p:cNvSpPr txBox="1"/>
          <p:nvPr/>
        </p:nvSpPr>
        <p:spPr>
          <a:xfrm>
            <a:off x="4099392" y="1354238"/>
            <a:ext cx="1149610" cy="369332"/>
          </a:xfrm>
          <a:prstGeom prst="rect">
            <a:avLst/>
          </a:prstGeom>
          <a:noFill/>
        </p:spPr>
        <p:txBody>
          <a:bodyPr wrap="none" rtlCol="0">
            <a:spAutoFit/>
          </a:bodyPr>
          <a:lstStyle/>
          <a:p>
            <a:r>
              <a:rPr lang="tr-TR" dirty="0">
                <a:solidFill>
                  <a:schemeClr val="bg1"/>
                </a:solidFill>
              </a:rPr>
              <a:t>Managers</a:t>
            </a:r>
            <a:endParaRPr lang="en-US" dirty="0">
              <a:solidFill>
                <a:schemeClr val="bg1"/>
              </a:solidFill>
            </a:endParaRPr>
          </a:p>
        </p:txBody>
      </p:sp>
      <p:sp>
        <p:nvSpPr>
          <p:cNvPr id="10" name="Metin kutusu 9">
            <a:extLst>
              <a:ext uri="{FF2B5EF4-FFF2-40B4-BE49-F238E27FC236}">
                <a16:creationId xmlns:a16="http://schemas.microsoft.com/office/drawing/2014/main" id="{68A52917-74DE-01A5-04E8-F8BB14784B47}"/>
              </a:ext>
            </a:extLst>
          </p:cNvPr>
          <p:cNvSpPr txBox="1"/>
          <p:nvPr/>
        </p:nvSpPr>
        <p:spPr>
          <a:xfrm>
            <a:off x="7150025" y="1365813"/>
            <a:ext cx="931152" cy="369332"/>
          </a:xfrm>
          <a:prstGeom prst="rect">
            <a:avLst/>
          </a:prstGeom>
          <a:noFill/>
        </p:spPr>
        <p:txBody>
          <a:bodyPr wrap="none" rtlCol="0">
            <a:spAutoFit/>
          </a:bodyPr>
          <a:lstStyle/>
          <a:p>
            <a:r>
              <a:rPr lang="tr-TR" dirty="0">
                <a:solidFill>
                  <a:schemeClr val="bg1"/>
                </a:solidFill>
              </a:rPr>
              <a:t>Waiters</a:t>
            </a:r>
            <a:endParaRPr lang="en-US" dirty="0">
              <a:solidFill>
                <a:schemeClr val="bg1"/>
              </a:solidFill>
            </a:endParaRPr>
          </a:p>
        </p:txBody>
      </p:sp>
      <p:sp>
        <p:nvSpPr>
          <p:cNvPr id="11" name="Metin kutusu 10">
            <a:extLst>
              <a:ext uri="{FF2B5EF4-FFF2-40B4-BE49-F238E27FC236}">
                <a16:creationId xmlns:a16="http://schemas.microsoft.com/office/drawing/2014/main" id="{EFC081F0-CE2B-D5C3-D84C-6DC913706057}"/>
              </a:ext>
            </a:extLst>
          </p:cNvPr>
          <p:cNvSpPr txBox="1"/>
          <p:nvPr/>
        </p:nvSpPr>
        <p:spPr>
          <a:xfrm>
            <a:off x="9982200" y="1354238"/>
            <a:ext cx="1562672" cy="369332"/>
          </a:xfrm>
          <a:prstGeom prst="rect">
            <a:avLst/>
          </a:prstGeom>
          <a:noFill/>
        </p:spPr>
        <p:txBody>
          <a:bodyPr wrap="none" rtlCol="0">
            <a:spAutoFit/>
          </a:bodyPr>
          <a:lstStyle/>
          <a:p>
            <a:r>
              <a:rPr lang="tr-TR" dirty="0">
                <a:solidFill>
                  <a:schemeClr val="bg1"/>
                </a:solidFill>
              </a:rPr>
              <a:t>Kitchen Team</a:t>
            </a:r>
            <a:endParaRPr lang="en-US" dirty="0">
              <a:solidFill>
                <a:schemeClr val="bg1"/>
              </a:solidFill>
            </a:endParaRPr>
          </a:p>
        </p:txBody>
      </p:sp>
      <p:sp>
        <p:nvSpPr>
          <p:cNvPr id="12" name="Akış Çizelgesi: İşlem 11">
            <a:extLst>
              <a:ext uri="{FF2B5EF4-FFF2-40B4-BE49-F238E27FC236}">
                <a16:creationId xmlns:a16="http://schemas.microsoft.com/office/drawing/2014/main" id="{057DDEFD-B36A-754B-8A53-B05D4209FD48}"/>
              </a:ext>
            </a:extLst>
          </p:cNvPr>
          <p:cNvSpPr/>
          <p:nvPr/>
        </p:nvSpPr>
        <p:spPr>
          <a:xfrm>
            <a:off x="3487792" y="2095013"/>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View reservations and </a:t>
            </a:r>
            <a:r>
              <a:rPr lang="tr-TR" dirty="0" err="1"/>
              <a:t>customer</a:t>
            </a:r>
            <a:r>
              <a:rPr lang="tr-TR" dirty="0"/>
              <a:t> </a:t>
            </a:r>
            <a:r>
              <a:rPr lang="tr-TR" dirty="0" err="1"/>
              <a:t>details</a:t>
            </a:r>
            <a:endParaRPr lang="tr-TR" dirty="0"/>
          </a:p>
        </p:txBody>
      </p:sp>
      <p:sp>
        <p:nvSpPr>
          <p:cNvPr id="13" name="Akış Çizelgesi: İşlem 12">
            <a:extLst>
              <a:ext uri="{FF2B5EF4-FFF2-40B4-BE49-F238E27FC236}">
                <a16:creationId xmlns:a16="http://schemas.microsoft.com/office/drawing/2014/main" id="{FB054DB7-6DEE-317D-4D60-7A61455E41AF}"/>
              </a:ext>
            </a:extLst>
          </p:cNvPr>
          <p:cNvSpPr/>
          <p:nvPr/>
        </p:nvSpPr>
        <p:spPr>
          <a:xfrm>
            <a:off x="6516087" y="2095012"/>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a:t>
            </a:r>
          </a:p>
          <a:p>
            <a:pPr algn="ctr"/>
            <a:r>
              <a:rPr lang="tr-TR" dirty="0"/>
              <a:t>View reservations and </a:t>
            </a:r>
            <a:r>
              <a:rPr lang="tr-TR" dirty="0" err="1"/>
              <a:t>customer</a:t>
            </a:r>
            <a:r>
              <a:rPr lang="tr-TR" dirty="0"/>
              <a:t> </a:t>
            </a:r>
            <a:r>
              <a:rPr lang="tr-TR" dirty="0" err="1"/>
              <a:t>details</a:t>
            </a:r>
            <a:endParaRPr lang="tr-TR" dirty="0"/>
          </a:p>
          <a:p>
            <a:pPr algn="ctr"/>
            <a:r>
              <a:rPr lang="tr-TR" dirty="0"/>
              <a:t> </a:t>
            </a:r>
            <a:endParaRPr lang="en-US" dirty="0"/>
          </a:p>
        </p:txBody>
      </p:sp>
      <p:sp>
        <p:nvSpPr>
          <p:cNvPr id="14" name="Akış Çizelgesi: İşlem 13">
            <a:extLst>
              <a:ext uri="{FF2B5EF4-FFF2-40B4-BE49-F238E27FC236}">
                <a16:creationId xmlns:a16="http://schemas.microsoft.com/office/drawing/2014/main" id="{30821458-8B7C-9E65-4D83-A9C32030E26C}"/>
              </a:ext>
            </a:extLst>
          </p:cNvPr>
          <p:cNvSpPr/>
          <p:nvPr/>
        </p:nvSpPr>
        <p:spPr>
          <a:xfrm>
            <a:off x="9544382" y="209501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View the </a:t>
            </a:r>
            <a:r>
              <a:rPr lang="tr-TR" dirty="0" err="1"/>
              <a:t>order</a:t>
            </a:r>
            <a:r>
              <a:rPr lang="tr-TR" dirty="0"/>
              <a:t> </a:t>
            </a:r>
            <a:r>
              <a:rPr lang="tr-TR" dirty="0" err="1"/>
              <a:t>details</a:t>
            </a:r>
            <a:endParaRPr lang="en-US" dirty="0"/>
          </a:p>
        </p:txBody>
      </p:sp>
      <p:sp>
        <p:nvSpPr>
          <p:cNvPr id="15" name="Akış Çizelgesi: İşlem 14">
            <a:extLst>
              <a:ext uri="{FF2B5EF4-FFF2-40B4-BE49-F238E27FC236}">
                <a16:creationId xmlns:a16="http://schemas.microsoft.com/office/drawing/2014/main" id="{953A893F-04FD-516C-7A50-225270F09831}"/>
              </a:ext>
            </a:extLst>
          </p:cNvPr>
          <p:cNvSpPr/>
          <p:nvPr/>
        </p:nvSpPr>
        <p:spPr>
          <a:xfrm>
            <a:off x="3487792" y="333205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View staff </a:t>
            </a:r>
            <a:r>
              <a:rPr lang="tr-TR" dirty="0" err="1"/>
              <a:t>roles</a:t>
            </a:r>
            <a:r>
              <a:rPr lang="tr-TR" dirty="0"/>
              <a:t> and </a:t>
            </a:r>
            <a:r>
              <a:rPr lang="tr-TR" dirty="0" err="1"/>
              <a:t>details</a:t>
            </a:r>
            <a:endParaRPr lang="en-US" dirty="0"/>
          </a:p>
        </p:txBody>
      </p:sp>
      <p:sp>
        <p:nvSpPr>
          <p:cNvPr id="16" name="Akış Çizelgesi: İşlem 15">
            <a:extLst>
              <a:ext uri="{FF2B5EF4-FFF2-40B4-BE49-F238E27FC236}">
                <a16:creationId xmlns:a16="http://schemas.microsoft.com/office/drawing/2014/main" id="{92A6CDD1-3043-B3DC-926F-3A6AE3D39CA9}"/>
              </a:ext>
            </a:extLst>
          </p:cNvPr>
          <p:cNvSpPr/>
          <p:nvPr/>
        </p:nvSpPr>
        <p:spPr>
          <a:xfrm>
            <a:off x="6516087" y="333205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View </a:t>
            </a:r>
            <a:r>
              <a:rPr lang="tr-TR" dirty="0" err="1"/>
              <a:t>all</a:t>
            </a:r>
            <a:r>
              <a:rPr lang="tr-TR" dirty="0"/>
              <a:t> </a:t>
            </a:r>
            <a:r>
              <a:rPr lang="tr-TR" dirty="0" err="1"/>
              <a:t>notifications</a:t>
            </a:r>
            <a:r>
              <a:rPr lang="tr-TR" dirty="0"/>
              <a:t> about the reservations</a:t>
            </a:r>
            <a:endParaRPr lang="en-US" dirty="0"/>
          </a:p>
        </p:txBody>
      </p:sp>
      <p:sp>
        <p:nvSpPr>
          <p:cNvPr id="17" name="Akış Çizelgesi: İşlem 16">
            <a:extLst>
              <a:ext uri="{FF2B5EF4-FFF2-40B4-BE49-F238E27FC236}">
                <a16:creationId xmlns:a16="http://schemas.microsoft.com/office/drawing/2014/main" id="{4345E2B4-E293-C059-623B-315FB40FA91D}"/>
              </a:ext>
            </a:extLst>
          </p:cNvPr>
          <p:cNvSpPr/>
          <p:nvPr/>
        </p:nvSpPr>
        <p:spPr>
          <a:xfrm>
            <a:off x="9577131" y="333205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500"/>
              </a:lnSpc>
            </a:pPr>
            <a:r>
              <a:rPr lang="en-US" b="0" dirty="0">
                <a:solidFill>
                  <a:schemeClr val="bg1"/>
                </a:solidFill>
                <a:effectLst/>
                <a:latin typeface="Calisto MT" panose="02040603050505030304" pitchFamily="18" charset="0"/>
              </a:rPr>
              <a:t>Top dishes ordered by customers</a:t>
            </a:r>
          </a:p>
        </p:txBody>
      </p:sp>
      <p:sp>
        <p:nvSpPr>
          <p:cNvPr id="24" name="Akış Çizelgesi: İşlem 23">
            <a:extLst>
              <a:ext uri="{FF2B5EF4-FFF2-40B4-BE49-F238E27FC236}">
                <a16:creationId xmlns:a16="http://schemas.microsoft.com/office/drawing/2014/main" id="{48E34520-DB24-1EC4-E0CB-F9A0052B9187}"/>
              </a:ext>
            </a:extLst>
          </p:cNvPr>
          <p:cNvSpPr/>
          <p:nvPr/>
        </p:nvSpPr>
        <p:spPr>
          <a:xfrm>
            <a:off x="256706" y="456909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View </a:t>
            </a:r>
            <a:r>
              <a:rPr lang="tr-TR" dirty="0" err="1"/>
              <a:t>ratings</a:t>
            </a:r>
            <a:r>
              <a:rPr lang="tr-TR" dirty="0"/>
              <a:t> about restaurant</a:t>
            </a:r>
            <a:endParaRPr lang="en-US" dirty="0"/>
          </a:p>
        </p:txBody>
      </p:sp>
      <p:sp>
        <p:nvSpPr>
          <p:cNvPr id="25" name="Akış Çizelgesi: İşlem 24">
            <a:extLst>
              <a:ext uri="{FF2B5EF4-FFF2-40B4-BE49-F238E27FC236}">
                <a16:creationId xmlns:a16="http://schemas.microsoft.com/office/drawing/2014/main" id="{6281FD42-BA6C-FCC8-B39D-2C509AFBBC6F}"/>
              </a:ext>
            </a:extLst>
          </p:cNvPr>
          <p:cNvSpPr/>
          <p:nvPr/>
        </p:nvSpPr>
        <p:spPr>
          <a:xfrm>
            <a:off x="3487792" y="456909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 View the </a:t>
            </a:r>
            <a:r>
              <a:rPr lang="tr-TR" dirty="0" err="1"/>
              <a:t>order</a:t>
            </a:r>
            <a:r>
              <a:rPr lang="tr-TR" dirty="0"/>
              <a:t> </a:t>
            </a:r>
            <a:r>
              <a:rPr lang="tr-TR" dirty="0" err="1"/>
              <a:t>details</a:t>
            </a:r>
            <a:r>
              <a:rPr lang="tr-TR" dirty="0"/>
              <a:t> and </a:t>
            </a:r>
            <a:r>
              <a:rPr lang="tr-TR" dirty="0" err="1"/>
              <a:t>rates</a:t>
            </a:r>
            <a:r>
              <a:rPr lang="tr-TR" dirty="0"/>
              <a:t>.</a:t>
            </a:r>
            <a:endParaRPr lang="en-US" dirty="0"/>
          </a:p>
        </p:txBody>
      </p:sp>
      <p:sp>
        <p:nvSpPr>
          <p:cNvPr id="26" name="Akış Çizelgesi: İşlem 25">
            <a:extLst>
              <a:ext uri="{FF2B5EF4-FFF2-40B4-BE49-F238E27FC236}">
                <a16:creationId xmlns:a16="http://schemas.microsoft.com/office/drawing/2014/main" id="{8261E2FD-8A27-DA58-5C3B-BC78DF006EED}"/>
              </a:ext>
            </a:extLst>
          </p:cNvPr>
          <p:cNvSpPr/>
          <p:nvPr/>
        </p:nvSpPr>
        <p:spPr>
          <a:xfrm>
            <a:off x="3487792" y="580613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Calculating</a:t>
            </a:r>
            <a:r>
              <a:rPr lang="tr-TR" dirty="0"/>
              <a:t> </a:t>
            </a:r>
            <a:r>
              <a:rPr lang="tr-TR" dirty="0" err="1"/>
              <a:t>revenue</a:t>
            </a:r>
            <a:r>
              <a:rPr lang="tr-TR" dirty="0"/>
              <a:t> from customers and </a:t>
            </a:r>
            <a:r>
              <a:rPr lang="tr-TR" dirty="0" err="1"/>
              <a:t>payment</a:t>
            </a:r>
            <a:r>
              <a:rPr lang="tr-TR" dirty="0"/>
              <a:t> </a:t>
            </a:r>
            <a:r>
              <a:rPr lang="tr-TR" dirty="0" err="1"/>
              <a:t>details</a:t>
            </a:r>
            <a:r>
              <a:rPr lang="tr-TR" dirty="0"/>
              <a:t> </a:t>
            </a:r>
            <a:endParaRPr lang="en-US" dirty="0"/>
          </a:p>
        </p:txBody>
      </p:sp>
      <p:sp>
        <p:nvSpPr>
          <p:cNvPr id="27" name="Akış Çizelgesi: İşlem 26">
            <a:extLst>
              <a:ext uri="{FF2B5EF4-FFF2-40B4-BE49-F238E27FC236}">
                <a16:creationId xmlns:a16="http://schemas.microsoft.com/office/drawing/2014/main" id="{80A141C6-9877-C6BF-815C-64A17F5CBCE1}"/>
              </a:ext>
            </a:extLst>
          </p:cNvPr>
          <p:cNvSpPr/>
          <p:nvPr/>
        </p:nvSpPr>
        <p:spPr>
          <a:xfrm>
            <a:off x="9577131" y="4569094"/>
            <a:ext cx="2372810" cy="833377"/>
          </a:xfrm>
          <a:prstGeom prst="flowChartProcess">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View all notifications about the reservations</a:t>
            </a:r>
            <a:endParaRPr lang="en-US" dirty="0"/>
          </a:p>
        </p:txBody>
      </p:sp>
    </p:spTree>
    <p:extLst>
      <p:ext uri="{BB962C8B-B14F-4D97-AF65-F5344CB8AC3E}">
        <p14:creationId xmlns:p14="http://schemas.microsoft.com/office/powerpoint/2010/main" val="1860618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dirty="0"/>
              <a:t>8/03/20XX</a:t>
            </a:r>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19</a:t>
            </a:fld>
            <a:endParaRPr lang="en-US" dirty="0"/>
          </a:p>
        </p:txBody>
      </p:sp>
      <p:pic>
        <p:nvPicPr>
          <p:cNvPr id="10" name="Resim Yer Tutucusu 9" descr="kişi, şahıs, yemek, gıda, sofra takımı, yemek içeren bir resim&#10;&#10;Yapay zeka tarafından oluşturulan içerik yanlış olabilir.">
            <a:extLst>
              <a:ext uri="{FF2B5EF4-FFF2-40B4-BE49-F238E27FC236}">
                <a16:creationId xmlns:a16="http://schemas.microsoft.com/office/drawing/2014/main" id="{8F576A60-A188-1C10-D384-7B90F03F16CA}"/>
              </a:ext>
            </a:extLst>
          </p:cNvPr>
          <p:cNvPicPr>
            <a:picLocks noGrp="1" noChangeAspect="1"/>
          </p:cNvPicPr>
          <p:nvPr>
            <p:ph type="pic" sz="quarter" idx="13"/>
          </p:nvPr>
        </p:nvPicPr>
        <p:blipFill>
          <a:blip r:embed="rId2"/>
          <a:srcRect l="12685" r="12685"/>
          <a:stretch>
            <a:fillRect/>
          </a:stretch>
        </p:blipFill>
        <p:spPr/>
      </p:pic>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F8FF1-E428-77E6-4CC1-F2CA58782CD6}"/>
            </a:ext>
          </a:extLst>
        </p:cNvPr>
        <p:cNvGrpSpPr/>
        <p:nvPr/>
      </p:nvGrpSpPr>
      <p:grpSpPr>
        <a:xfrm>
          <a:off x="0" y="0"/>
          <a:ext cx="0" cy="0"/>
          <a:chOff x="0" y="0"/>
          <a:chExt cx="0" cy="0"/>
        </a:xfrm>
      </p:grpSpPr>
      <p:pic>
        <p:nvPicPr>
          <p:cNvPr id="7" name="Resim Yer Tutucusu 6" descr="yemek, gıda,  mutfak (yemek çeşitleri), tabak, levha, erişte içeren bir resim&#10;&#10;Yapay zeka tarafından oluşturulan içerik yanlış olabilir.">
            <a:extLst>
              <a:ext uri="{FF2B5EF4-FFF2-40B4-BE49-F238E27FC236}">
                <a16:creationId xmlns:a16="http://schemas.microsoft.com/office/drawing/2014/main" id="{4F0A95C1-926C-F180-7967-F496574D3630}"/>
              </a:ext>
            </a:extLst>
          </p:cNvPr>
          <p:cNvPicPr>
            <a:picLocks noGrp="1" noChangeAspect="1"/>
          </p:cNvPicPr>
          <p:nvPr>
            <p:ph type="pic" sz="quarter" idx="13"/>
          </p:nvPr>
        </p:nvPicPr>
        <p:blipFill>
          <a:blip r:embed="rId2"/>
          <a:srcRect r="54797"/>
          <a:stretch/>
        </p:blipFill>
        <p:spPr>
          <a:xfrm>
            <a:off x="-1" y="10"/>
            <a:ext cx="4312921" cy="6857990"/>
          </a:xfrm>
          <a:noFill/>
        </p:spPr>
      </p:pic>
      <p:sp>
        <p:nvSpPr>
          <p:cNvPr id="13" name="Date Placeholder 2">
            <a:extLst>
              <a:ext uri="{FF2B5EF4-FFF2-40B4-BE49-F238E27FC236}">
                <a16:creationId xmlns:a16="http://schemas.microsoft.com/office/drawing/2014/main" id="{8E7E8F2D-5CD9-BC54-C3E4-1212C2FAFEED}"/>
              </a:ext>
            </a:extLst>
          </p:cNvPr>
          <p:cNvSpPr>
            <a:spLocks noGrp="1"/>
          </p:cNvSpPr>
          <p:nvPr>
            <p:ph type="dt" sz="half" idx="10"/>
          </p:nvPr>
        </p:nvSpPr>
        <p:spPr>
          <a:xfrm>
            <a:off x="838200" y="6356350"/>
            <a:ext cx="2743200" cy="365125"/>
          </a:xfrm>
        </p:spPr>
        <p:txBody>
          <a:bodyPr/>
          <a:lstStyle/>
          <a:p>
            <a:pPr>
              <a:spcAft>
                <a:spcPts val="600"/>
              </a:spcAft>
            </a:pPr>
            <a:r>
              <a:rPr lang="en-US"/>
              <a:t>8/03/20XX</a:t>
            </a:r>
          </a:p>
        </p:txBody>
      </p:sp>
      <p:sp>
        <p:nvSpPr>
          <p:cNvPr id="4" name="Slide Number Placeholder 3">
            <a:extLst>
              <a:ext uri="{FF2B5EF4-FFF2-40B4-BE49-F238E27FC236}">
                <a16:creationId xmlns:a16="http://schemas.microsoft.com/office/drawing/2014/main" id="{97492512-840D-0528-0B16-251F1B06C76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F6357DA-28E9-40D3-918C-4D14E8263D81}" type="slidenum">
              <a:rPr lang="en-US" smtClean="0"/>
              <a:pPr>
                <a:spcAft>
                  <a:spcPts val="600"/>
                </a:spcAft>
              </a:pPr>
              <a:t>2</a:t>
            </a:fld>
            <a:endParaRPr lang="en-US"/>
          </a:p>
        </p:txBody>
      </p:sp>
      <p:sp>
        <p:nvSpPr>
          <p:cNvPr id="8" name="Title 7">
            <a:extLst>
              <a:ext uri="{FF2B5EF4-FFF2-40B4-BE49-F238E27FC236}">
                <a16:creationId xmlns:a16="http://schemas.microsoft.com/office/drawing/2014/main" id="{C239FDF7-677D-6110-D910-B119AE81AE36}"/>
              </a:ext>
            </a:extLst>
          </p:cNvPr>
          <p:cNvSpPr>
            <a:spLocks noGrp="1"/>
          </p:cNvSpPr>
          <p:nvPr>
            <p:ph type="ctrTitle"/>
          </p:nvPr>
        </p:nvSpPr>
        <p:spPr>
          <a:xfrm>
            <a:off x="4814789" y="644128"/>
            <a:ext cx="5903262" cy="635397"/>
          </a:xfrm>
        </p:spPr>
        <p:txBody>
          <a:bodyPr anchor="ctr">
            <a:normAutofit/>
          </a:bodyPr>
          <a:lstStyle/>
          <a:p>
            <a:r>
              <a:rPr lang="tr-TR" dirty="0"/>
              <a:t>PURPOSE AND SCOPE</a:t>
            </a:r>
            <a:endParaRPr lang="en-US" dirty="0"/>
          </a:p>
        </p:txBody>
      </p:sp>
      <p:sp>
        <p:nvSpPr>
          <p:cNvPr id="17" name="Content Placeholder 6">
            <a:extLst>
              <a:ext uri="{FF2B5EF4-FFF2-40B4-BE49-F238E27FC236}">
                <a16:creationId xmlns:a16="http://schemas.microsoft.com/office/drawing/2014/main" id="{571F97CB-10FC-17A2-4DFB-FB9709DCF4A1}"/>
              </a:ext>
            </a:extLst>
          </p:cNvPr>
          <p:cNvSpPr>
            <a:spLocks noGrp="1"/>
          </p:cNvSpPr>
          <p:nvPr>
            <p:ph sz="quarter" idx="14"/>
          </p:nvPr>
        </p:nvSpPr>
        <p:spPr>
          <a:xfrm>
            <a:off x="4653280" y="1511299"/>
            <a:ext cx="7500620" cy="4816476"/>
          </a:xfrm>
        </p:spPr>
        <p:txBody>
          <a:bodyPr/>
          <a:lstStyle/>
          <a:p>
            <a:r>
              <a:rPr lang="tr-TR" sz="2400" dirty="0"/>
              <a:t>The aim of this </a:t>
            </a:r>
            <a:r>
              <a:rPr lang="tr-TR" sz="2400" dirty="0" err="1"/>
              <a:t>project</a:t>
            </a:r>
            <a:r>
              <a:rPr lang="tr-TR" sz="2400" dirty="0"/>
              <a:t> is to create a database for the Online Reservation and Order Management System. This will ensure the satisfaction of both the users and the restaurant owners and employees.</a:t>
            </a:r>
          </a:p>
          <a:p>
            <a:endParaRPr lang="tr-TR" dirty="0"/>
          </a:p>
          <a:p>
            <a:r>
              <a:rPr lang="tr-TR" sz="2400" dirty="0"/>
              <a:t>The system will provide a web and mobile-based platform for a growing restaurant chain. Customers will be able to make table reservations, </a:t>
            </a:r>
            <a:r>
              <a:rPr lang="tr-TR" sz="2400" dirty="0" err="1"/>
              <a:t>place</a:t>
            </a:r>
            <a:r>
              <a:rPr lang="tr-TR" sz="2400" dirty="0"/>
              <a:t> </a:t>
            </a:r>
            <a:r>
              <a:rPr lang="tr-TR" sz="2400" dirty="0" err="1"/>
              <a:t>orders</a:t>
            </a:r>
            <a:r>
              <a:rPr lang="tr-TR" sz="2400" dirty="0"/>
              <a:t>, and </a:t>
            </a:r>
            <a:r>
              <a:rPr lang="tr-TR" sz="2400" dirty="0" err="1"/>
              <a:t>leave</a:t>
            </a:r>
            <a:r>
              <a:rPr lang="tr-TR" sz="2400" dirty="0"/>
              <a:t> feedback. Waiters will manage </a:t>
            </a:r>
            <a:r>
              <a:rPr lang="tr-TR" sz="2400" dirty="0" err="1"/>
              <a:t>customer</a:t>
            </a:r>
            <a:r>
              <a:rPr lang="tr-TR" sz="2400" dirty="0"/>
              <a:t> </a:t>
            </a:r>
            <a:r>
              <a:rPr lang="tr-TR" sz="2400" dirty="0" err="1"/>
              <a:t>interactions</a:t>
            </a:r>
            <a:r>
              <a:rPr lang="tr-TR" sz="2400" dirty="0"/>
              <a:t>, while the kitchen staff will receive </a:t>
            </a:r>
            <a:r>
              <a:rPr lang="tr-TR" sz="2400" dirty="0" err="1"/>
              <a:t>order</a:t>
            </a:r>
            <a:r>
              <a:rPr lang="tr-TR" sz="2400" dirty="0"/>
              <a:t> </a:t>
            </a:r>
            <a:r>
              <a:rPr lang="tr-TR" sz="2400" dirty="0" err="1"/>
              <a:t>details</a:t>
            </a:r>
            <a:r>
              <a:rPr lang="tr-TR" sz="2400" dirty="0"/>
              <a:t>. Managers will </a:t>
            </a:r>
            <a:r>
              <a:rPr lang="tr-TR" sz="2400" dirty="0" err="1"/>
              <a:t>oversee</a:t>
            </a:r>
            <a:r>
              <a:rPr lang="tr-TR" sz="2400" dirty="0"/>
              <a:t> system configurations, user </a:t>
            </a:r>
            <a:r>
              <a:rPr lang="tr-TR" sz="2400" dirty="0" err="1"/>
              <a:t>accounts</a:t>
            </a:r>
            <a:r>
              <a:rPr lang="tr-TR" sz="2400" dirty="0"/>
              <a:t>, and </a:t>
            </a:r>
            <a:r>
              <a:rPr lang="tr-TR" sz="2400" dirty="0" err="1"/>
              <a:t>perrformance</a:t>
            </a:r>
            <a:r>
              <a:rPr lang="tr-TR" sz="2400" dirty="0"/>
              <a:t> </a:t>
            </a:r>
            <a:r>
              <a:rPr lang="tr-TR" sz="2400" dirty="0" err="1"/>
              <a:t>metrics</a:t>
            </a:r>
            <a:r>
              <a:rPr lang="tr-TR" sz="2400" dirty="0"/>
              <a:t>.</a:t>
            </a:r>
          </a:p>
        </p:txBody>
      </p:sp>
    </p:spTree>
    <p:extLst>
      <p:ext uri="{BB962C8B-B14F-4D97-AF65-F5344CB8AC3E}">
        <p14:creationId xmlns:p14="http://schemas.microsoft.com/office/powerpoint/2010/main" val="4019720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8959-8291-7B6F-1D5D-94E30D4BEA6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6BB1EAA-6334-FCD6-0192-BE442B763737}"/>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
        <p:nvSpPr>
          <p:cNvPr id="37" name="Başlık 5">
            <a:extLst>
              <a:ext uri="{FF2B5EF4-FFF2-40B4-BE49-F238E27FC236}">
                <a16:creationId xmlns:a16="http://schemas.microsoft.com/office/drawing/2014/main" id="{D7A44D70-2709-C538-D5EB-61513B99FD9B}"/>
              </a:ext>
            </a:extLst>
          </p:cNvPr>
          <p:cNvSpPr txBox="1">
            <a:spLocks/>
          </p:cNvSpPr>
          <p:nvPr/>
        </p:nvSpPr>
        <p:spPr>
          <a:xfrm>
            <a:off x="454718" y="820721"/>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endParaRPr lang="en-US" sz="2000" dirty="0"/>
          </a:p>
        </p:txBody>
      </p:sp>
      <p:pic>
        <p:nvPicPr>
          <p:cNvPr id="4" name="Resim 3" descr="metin, ekran görüntüsü, bilgisayar, tasarım içeren bir resim&#10;&#10;Yapay zeka tarafından oluşturulan içerik yanlış olabilir.">
            <a:extLst>
              <a:ext uri="{FF2B5EF4-FFF2-40B4-BE49-F238E27FC236}">
                <a16:creationId xmlns:a16="http://schemas.microsoft.com/office/drawing/2014/main" id="{8FEF55EC-5A5F-E29D-503E-BB9897DD49B2}"/>
              </a:ext>
            </a:extLst>
          </p:cNvPr>
          <p:cNvPicPr>
            <a:picLocks noChangeAspect="1"/>
          </p:cNvPicPr>
          <p:nvPr/>
        </p:nvPicPr>
        <p:blipFill>
          <a:blip r:embed="rId2"/>
          <a:stretch/>
        </p:blipFill>
        <p:spPr>
          <a:xfrm>
            <a:off x="6470248" y="1406305"/>
            <a:ext cx="5613616" cy="4045390"/>
          </a:xfrm>
          <a:prstGeom prst="rect">
            <a:avLst/>
          </a:prstGeom>
          <a:noFill/>
        </p:spPr>
      </p:pic>
      <p:sp>
        <p:nvSpPr>
          <p:cNvPr id="6" name="Title 16">
            <a:extLst>
              <a:ext uri="{FF2B5EF4-FFF2-40B4-BE49-F238E27FC236}">
                <a16:creationId xmlns:a16="http://schemas.microsoft.com/office/drawing/2014/main" id="{A8F9DAC7-84A4-4A80-DD65-40085015D3AC}"/>
              </a:ext>
            </a:extLst>
          </p:cNvPr>
          <p:cNvSpPr>
            <a:spLocks noGrp="1"/>
          </p:cNvSpPr>
          <p:nvPr>
            <p:ph type="ctrTitle"/>
          </p:nvPr>
        </p:nvSpPr>
        <p:spPr>
          <a:xfrm>
            <a:off x="1057733" y="390834"/>
            <a:ext cx="3684814" cy="336548"/>
          </a:xfrm>
        </p:spPr>
        <p:txBody>
          <a:bodyPr anchor="b">
            <a:normAutofit/>
          </a:bodyPr>
          <a:lstStyle/>
          <a:p>
            <a:r>
              <a:rPr lang="tr-TR" sz="1700" dirty="0">
                <a:solidFill>
                  <a:schemeClr val="bg1"/>
                </a:solidFill>
              </a:rPr>
              <a:t>CASE(SCENERİO)</a:t>
            </a:r>
            <a:endParaRPr lang="en-US" sz="1700" dirty="0">
              <a:solidFill>
                <a:schemeClr val="bg1"/>
              </a:solidFill>
            </a:endParaRPr>
          </a:p>
        </p:txBody>
      </p:sp>
      <p:sp>
        <p:nvSpPr>
          <p:cNvPr id="7" name="Subtitle 7">
            <a:extLst>
              <a:ext uri="{FF2B5EF4-FFF2-40B4-BE49-F238E27FC236}">
                <a16:creationId xmlns:a16="http://schemas.microsoft.com/office/drawing/2014/main" id="{7E193649-98CF-FB84-1C0C-1569BA2B8CBE}"/>
              </a:ext>
            </a:extLst>
          </p:cNvPr>
          <p:cNvSpPr txBox="1">
            <a:spLocks/>
          </p:cNvSpPr>
          <p:nvPr/>
        </p:nvSpPr>
        <p:spPr>
          <a:xfrm>
            <a:off x="166010" y="820721"/>
            <a:ext cx="6218698" cy="57999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700" dirty="0">
                <a:solidFill>
                  <a:schemeClr val="bg1"/>
                </a:solidFill>
                <a:latin typeface="Times New Roman" panose="02020603050405020304" pitchFamily="18" charset="0"/>
                <a:cs typeface="Times New Roman" panose="02020603050405020304" pitchFamily="18" charset="0"/>
              </a:rPr>
              <a:t>The owners of a restaurant specializing in meat and seafood, faced with an increasing number of customers and the restaurant evolving into a chain, are in search of a solution that will both enhance </a:t>
            </a:r>
            <a:r>
              <a:rPr lang="en-US" sz="1700" dirty="0">
                <a:solidFill>
                  <a:schemeClr val="bg1"/>
                </a:solidFill>
              </a:rPr>
              <a:t>the customer experience and reduce the workload of their staff. In this context, they decide to develop a mobile/web application as part of the restaurant's digital transformation process.</a:t>
            </a:r>
            <a:r>
              <a:rPr lang="en-US" sz="1700" dirty="0"/>
              <a:t> </a:t>
            </a:r>
            <a:r>
              <a:rPr lang="en-US" sz="1700" dirty="0">
                <a:solidFill>
                  <a:schemeClr val="bg1"/>
                </a:solidFill>
              </a:rPr>
              <a:t>Through this system, customers will be able to log into the application, fill in their personal information, view available tables, and make reservations for their preferred seating. They will also be able to browse the menu via the application, place their orders directly, and track the status of their orders in real time. Payment can be made either through the system or via cash/card, depending on the customer's preference. Additionally, customers will be able to request a waiter through the application and leave feedback about their experience. This feedback will be visible to and analyzed by the managers.</a:t>
            </a:r>
            <a:r>
              <a:rPr lang="en-US" sz="1700" dirty="0"/>
              <a:t> </a:t>
            </a:r>
            <a:r>
              <a:rPr lang="en-US" sz="1700" dirty="0">
                <a:solidFill>
                  <a:schemeClr val="bg1"/>
                </a:solidFill>
              </a:rPr>
              <a:t>The system will also provide various conveniences for the staff. The kitchen team will be able to view customer orders along with allergen information, while waiters will be able to track the tables assigned to them and the related orders through the system, as well as update the status of those tables. Managers will be able to add and update menu items and categories, manage table arrangements, review reservation statistics, and oversee employee accounts.</a:t>
            </a:r>
            <a:endParaRPr lang="tr-TR" sz="1700" dirty="0">
              <a:solidFill>
                <a:schemeClr val="bg1"/>
              </a:solidFill>
              <a:cs typeface="Times New Roman" panose="02020603050405020304" pitchFamily="18" charset="0"/>
            </a:endParaRPr>
          </a:p>
        </p:txBody>
      </p:sp>
      <p:sp>
        <p:nvSpPr>
          <p:cNvPr id="8" name="Subtitle 7">
            <a:extLst>
              <a:ext uri="{FF2B5EF4-FFF2-40B4-BE49-F238E27FC236}">
                <a16:creationId xmlns:a16="http://schemas.microsoft.com/office/drawing/2014/main" id="{43F8E3F1-9804-E1FD-CA3B-C26B6C2C303C}"/>
              </a:ext>
            </a:extLst>
          </p:cNvPr>
          <p:cNvSpPr txBox="1">
            <a:spLocks/>
          </p:cNvSpPr>
          <p:nvPr/>
        </p:nvSpPr>
        <p:spPr>
          <a:xfrm>
            <a:off x="166010" y="1454764"/>
            <a:ext cx="4997662" cy="4206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Subtitle 7">
            <a:extLst>
              <a:ext uri="{FF2B5EF4-FFF2-40B4-BE49-F238E27FC236}">
                <a16:creationId xmlns:a16="http://schemas.microsoft.com/office/drawing/2014/main" id="{F84A9A4A-A783-60D1-6508-504EC172C0AC}"/>
              </a:ext>
            </a:extLst>
          </p:cNvPr>
          <p:cNvSpPr txBox="1">
            <a:spLocks/>
          </p:cNvSpPr>
          <p:nvPr/>
        </p:nvSpPr>
        <p:spPr>
          <a:xfrm>
            <a:off x="166010" y="831527"/>
            <a:ext cx="6218698" cy="5524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600" dirty="0"/>
          </a:p>
        </p:txBody>
      </p:sp>
    </p:spTree>
    <p:extLst>
      <p:ext uri="{BB962C8B-B14F-4D97-AF65-F5344CB8AC3E}">
        <p14:creationId xmlns:p14="http://schemas.microsoft.com/office/powerpoint/2010/main" val="289220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tr-TR" dirty="0"/>
              <a:t>USER ROLES AND PERMISSIONS</a:t>
            </a:r>
            <a:endParaRPr lang="en-US" dirty="0"/>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49" y="2218784"/>
            <a:ext cx="2884714" cy="2095626"/>
          </a:xfrm>
        </p:spPr>
        <p:txBody>
          <a:bodyPr/>
          <a:lstStyle/>
          <a:p>
            <a:r>
              <a:rPr lang="tr-TR" dirty="0"/>
              <a:t>Creating, canceling, updating </a:t>
            </a:r>
            <a:r>
              <a:rPr lang="en-US" dirty="0"/>
              <a:t>reservations </a:t>
            </a:r>
            <a:r>
              <a:rPr lang="tr-TR" dirty="0"/>
              <a:t>and </a:t>
            </a:r>
            <a:r>
              <a:rPr lang="en-US" dirty="0"/>
              <a:t>viewing table; placing orders, making payments, tracking orders, and leaving feedback</a:t>
            </a:r>
            <a:r>
              <a:rPr lang="tr-TR" dirty="0"/>
              <a:t> </a:t>
            </a:r>
            <a:endParaRPr lang="en-US" dirty="0"/>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783378"/>
            <a:ext cx="2383973" cy="464399"/>
          </a:xfrm>
        </p:spPr>
        <p:txBody>
          <a:bodyPr/>
          <a:lstStyle/>
          <a:p>
            <a:r>
              <a:rPr lang="tr-TR" dirty="0"/>
              <a:t>CUSTOMERS</a:t>
            </a:r>
            <a:endParaRPr lang="en-US" dirty="0"/>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4376048" y="4070378"/>
            <a:ext cx="2383973" cy="464399"/>
          </a:xfrm>
        </p:spPr>
        <p:txBody>
          <a:bodyPr/>
          <a:lstStyle/>
          <a:p>
            <a:r>
              <a:rPr lang="tr-TR" dirty="0"/>
              <a:t>KITCHEN TEAM</a:t>
            </a:r>
            <a:endParaRPr lang="en-US" dirty="0"/>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48" y="4523335"/>
            <a:ext cx="2383973" cy="1549920"/>
          </a:xfrm>
        </p:spPr>
        <p:txBody>
          <a:bodyPr/>
          <a:lstStyle/>
          <a:p>
            <a:r>
              <a:rPr lang="en-US" dirty="0"/>
              <a:t>Viewing customer preferences/allergies and order notes. ​</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8969828" y="1783377"/>
            <a:ext cx="2383972" cy="464399"/>
          </a:xfrm>
        </p:spPr>
        <p:txBody>
          <a:bodyPr/>
          <a:lstStyle/>
          <a:p>
            <a:r>
              <a:rPr lang="tr-TR" dirty="0"/>
              <a:t>WAITSTAFF</a:t>
            </a:r>
            <a:endParaRPr lang="en-US" dirty="0"/>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101546" y="2247776"/>
            <a:ext cx="2884713" cy="1549920"/>
          </a:xfrm>
        </p:spPr>
        <p:txBody>
          <a:bodyPr/>
          <a:lstStyle/>
          <a:p>
            <a:r>
              <a:rPr lang="tr-TR" dirty="0"/>
              <a:t>V</a:t>
            </a:r>
            <a:r>
              <a:rPr lang="en-US" dirty="0"/>
              <a:t>iewing </a:t>
            </a:r>
            <a:r>
              <a:rPr lang="tr-TR" dirty="0"/>
              <a:t>tables assigned to customers</a:t>
            </a:r>
            <a:r>
              <a:rPr lang="en-US" dirty="0"/>
              <a:t>, viewing orders and payments, </a:t>
            </a:r>
            <a:r>
              <a:rPr lang="tr-TR" dirty="0"/>
              <a:t>update new status of the table.</a:t>
            </a:r>
            <a:endParaRPr lang="en-US" dirty="0"/>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8969828" y="4070377"/>
            <a:ext cx="2383972" cy="464399"/>
          </a:xfrm>
        </p:spPr>
        <p:txBody>
          <a:bodyPr/>
          <a:lstStyle/>
          <a:p>
            <a:r>
              <a:rPr lang="tr-TR" dirty="0"/>
              <a:t>manager</a:t>
            </a:r>
            <a:endParaRPr lang="en-US" dirty="0"/>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8969827" y="4523335"/>
            <a:ext cx="2884713" cy="1692270"/>
          </a:xfrm>
        </p:spPr>
        <p:txBody>
          <a:bodyPr/>
          <a:lstStyle/>
          <a:p>
            <a:r>
              <a:rPr lang="en-US" dirty="0"/>
              <a:t>Managing users, system settings, tables, and menus; analyzing feedback and performance, and managing orders and payments</a:t>
            </a:r>
            <a:r>
              <a:rPr lang="tr-TR" dirty="0"/>
              <a:t>, update new status of the table.</a:t>
            </a:r>
            <a:endParaRPr lang="en-US" dirty="0"/>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4</a:t>
            </a:fld>
            <a:endParaRPr lang="en-US" dirty="0"/>
          </a:p>
        </p:txBody>
      </p:sp>
    </p:spTree>
    <p:extLst>
      <p:ext uri="{BB962C8B-B14F-4D97-AF65-F5344CB8AC3E}">
        <p14:creationId xmlns:p14="http://schemas.microsoft.com/office/powerpoint/2010/main" val="300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49ACE-3B80-0F5E-DC92-EB5D1DC6B66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0DD86029-674C-559A-95E8-C61467958808}"/>
              </a:ext>
            </a:extLst>
          </p:cNvPr>
          <p:cNvSpPr>
            <a:spLocks noGrp="1"/>
          </p:cNvSpPr>
          <p:nvPr>
            <p:ph type="dt" sz="half" idx="10"/>
          </p:nvPr>
        </p:nvSpPr>
        <p:spPr>
          <a:xfrm>
            <a:off x="838200" y="6356350"/>
            <a:ext cx="2743200" cy="365125"/>
          </a:xfrm>
        </p:spPr>
        <p:txBody>
          <a:bodyPr/>
          <a:lstStyle/>
          <a:p>
            <a:r>
              <a:rPr lang="en-US" dirty="0"/>
              <a:t>8/03/20XX</a:t>
            </a:r>
          </a:p>
        </p:txBody>
      </p:sp>
      <p:sp>
        <p:nvSpPr>
          <p:cNvPr id="5" name="Slide Number Placeholder 4">
            <a:extLst>
              <a:ext uri="{FF2B5EF4-FFF2-40B4-BE49-F238E27FC236}">
                <a16:creationId xmlns:a16="http://schemas.microsoft.com/office/drawing/2014/main" id="{50668124-7871-CB3C-4103-03F77AC9F9D1}"/>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5</a:t>
            </a:fld>
            <a:endParaRPr lang="en-US" dirty="0"/>
          </a:p>
        </p:txBody>
      </p:sp>
      <p:sp>
        <p:nvSpPr>
          <p:cNvPr id="37" name="Başlık 5">
            <a:extLst>
              <a:ext uri="{FF2B5EF4-FFF2-40B4-BE49-F238E27FC236}">
                <a16:creationId xmlns:a16="http://schemas.microsoft.com/office/drawing/2014/main" id="{3B9E55B4-DF4D-07EE-2BA1-5720A203893D}"/>
              </a:ext>
            </a:extLst>
          </p:cNvPr>
          <p:cNvSpPr txBox="1">
            <a:spLocks/>
          </p:cNvSpPr>
          <p:nvPr/>
        </p:nvSpPr>
        <p:spPr>
          <a:xfrm>
            <a:off x="454718" y="820721"/>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endParaRPr lang="en-US" sz="2000" dirty="0"/>
          </a:p>
        </p:txBody>
      </p:sp>
      <p:sp>
        <p:nvSpPr>
          <p:cNvPr id="2" name="Başlık 5">
            <a:extLst>
              <a:ext uri="{FF2B5EF4-FFF2-40B4-BE49-F238E27FC236}">
                <a16:creationId xmlns:a16="http://schemas.microsoft.com/office/drawing/2014/main" id="{B04114E0-A976-4F09-8633-235F99549110}"/>
              </a:ext>
            </a:extLst>
          </p:cNvPr>
          <p:cNvSpPr txBox="1">
            <a:spLocks/>
          </p:cNvSpPr>
          <p:nvPr/>
        </p:nvSpPr>
        <p:spPr>
          <a:xfrm>
            <a:off x="454718" y="707723"/>
            <a:ext cx="9269574" cy="296198"/>
          </a:xfrm>
          <a:prstGeom prst="rect">
            <a:avLst/>
          </a:prstGeom>
        </p:spPr>
        <p:txBody>
          <a:bodyPr anchor="ctr"/>
          <a:lstStyle>
            <a:lvl1pPr algn="ctr" defTabSz="914400" rtl="0" eaLnBrk="1" latinLnBrk="0" hangingPunct="1">
              <a:lnSpc>
                <a:spcPct val="90000"/>
              </a:lnSpc>
              <a:spcBef>
                <a:spcPct val="0"/>
              </a:spcBef>
              <a:buNone/>
              <a:defRPr sz="2200" kern="1200" cap="all" spc="200" baseline="0">
                <a:solidFill>
                  <a:schemeClr val="bg1"/>
                </a:solidFill>
                <a:latin typeface="+mj-lt"/>
                <a:ea typeface="+mj-ea"/>
                <a:cs typeface="+mj-cs"/>
              </a:defRPr>
            </a:lvl1pPr>
          </a:lstStyle>
          <a:p>
            <a:pPr algn="l"/>
            <a:r>
              <a:rPr lang="tr-TR" sz="2000" dirty="0"/>
              <a:t>DEFINITION OF POSTGRESQL</a:t>
            </a:r>
            <a:endParaRPr lang="en-US" sz="2000" dirty="0"/>
          </a:p>
        </p:txBody>
      </p:sp>
      <p:sp>
        <p:nvSpPr>
          <p:cNvPr id="4" name="Metin kutusu 3">
            <a:extLst>
              <a:ext uri="{FF2B5EF4-FFF2-40B4-BE49-F238E27FC236}">
                <a16:creationId xmlns:a16="http://schemas.microsoft.com/office/drawing/2014/main" id="{0D4625BF-6DAF-5E95-63CC-12B37A6E6B4A}"/>
              </a:ext>
            </a:extLst>
          </p:cNvPr>
          <p:cNvSpPr txBox="1"/>
          <p:nvPr/>
        </p:nvSpPr>
        <p:spPr>
          <a:xfrm>
            <a:off x="315822" y="1703160"/>
            <a:ext cx="6013549" cy="400110"/>
          </a:xfrm>
          <a:prstGeom prst="rect">
            <a:avLst/>
          </a:prstGeom>
          <a:noFill/>
        </p:spPr>
        <p:txBody>
          <a:bodyPr wrap="square" rtlCol="0">
            <a:spAutoFit/>
          </a:bodyPr>
          <a:lstStyle/>
          <a:p>
            <a:r>
              <a:rPr lang="tr-TR" sz="2000" u="sng" dirty="0" err="1">
                <a:solidFill>
                  <a:schemeClr val="bg1"/>
                </a:solidFill>
              </a:rPr>
              <a:t>Why</a:t>
            </a:r>
            <a:r>
              <a:rPr lang="tr-TR" sz="2000" u="sng" dirty="0">
                <a:solidFill>
                  <a:schemeClr val="bg1"/>
                </a:solidFill>
              </a:rPr>
              <a:t> is </a:t>
            </a:r>
            <a:r>
              <a:rPr lang="tr-TR" sz="2000" u="sng" dirty="0" err="1">
                <a:solidFill>
                  <a:schemeClr val="bg1"/>
                </a:solidFill>
              </a:rPr>
              <a:t>PostgreSQL</a:t>
            </a:r>
            <a:r>
              <a:rPr lang="tr-TR" sz="2000" u="sng" dirty="0">
                <a:solidFill>
                  <a:schemeClr val="bg1"/>
                </a:solidFill>
              </a:rPr>
              <a:t> </a:t>
            </a:r>
            <a:r>
              <a:rPr lang="tr-TR" sz="2000" u="sng" dirty="0" err="1">
                <a:solidFill>
                  <a:schemeClr val="bg1"/>
                </a:solidFill>
              </a:rPr>
              <a:t>suitable</a:t>
            </a:r>
            <a:r>
              <a:rPr lang="tr-TR" sz="2000" u="sng" dirty="0">
                <a:solidFill>
                  <a:schemeClr val="bg1"/>
                </a:solidFill>
              </a:rPr>
              <a:t> for a restaurant </a:t>
            </a:r>
            <a:r>
              <a:rPr lang="tr-TR" sz="2000" u="sng" dirty="0" err="1">
                <a:solidFill>
                  <a:schemeClr val="bg1"/>
                </a:solidFill>
              </a:rPr>
              <a:t>website</a:t>
            </a:r>
            <a:r>
              <a:rPr lang="tr-TR" sz="2000" u="sng" dirty="0">
                <a:solidFill>
                  <a:schemeClr val="bg1"/>
                </a:solidFill>
              </a:rPr>
              <a:t>?  </a:t>
            </a:r>
            <a:endParaRPr lang="en-US" sz="2000" u="sng" dirty="0">
              <a:solidFill>
                <a:schemeClr val="bg1"/>
              </a:solidFill>
            </a:endParaRPr>
          </a:p>
        </p:txBody>
      </p:sp>
      <p:sp>
        <p:nvSpPr>
          <p:cNvPr id="7" name="Metin kutusu 6">
            <a:extLst>
              <a:ext uri="{FF2B5EF4-FFF2-40B4-BE49-F238E27FC236}">
                <a16:creationId xmlns:a16="http://schemas.microsoft.com/office/drawing/2014/main" id="{6E715198-C7AB-0FED-4919-471ABF8019A3}"/>
              </a:ext>
            </a:extLst>
          </p:cNvPr>
          <p:cNvSpPr txBox="1"/>
          <p:nvPr/>
        </p:nvSpPr>
        <p:spPr>
          <a:xfrm>
            <a:off x="625033" y="2465329"/>
            <a:ext cx="4950106" cy="2031325"/>
          </a:xfrm>
          <a:prstGeom prst="rect">
            <a:avLst/>
          </a:prstGeom>
          <a:noFill/>
        </p:spPr>
        <p:txBody>
          <a:bodyPr wrap="square" rtlCol="0">
            <a:spAutoFit/>
          </a:bodyPr>
          <a:lstStyle/>
          <a:p>
            <a:r>
              <a:rPr lang="tr-TR" dirty="0">
                <a:solidFill>
                  <a:schemeClr val="bg1"/>
                </a:solidFill>
              </a:rPr>
              <a:t>A restaurant </a:t>
            </a:r>
            <a:r>
              <a:rPr lang="tr-TR" dirty="0" err="1">
                <a:solidFill>
                  <a:schemeClr val="bg1"/>
                </a:solidFill>
              </a:rPr>
              <a:t>website</a:t>
            </a:r>
            <a:r>
              <a:rPr lang="tr-TR" dirty="0">
                <a:solidFill>
                  <a:schemeClr val="bg1"/>
                </a:solidFill>
              </a:rPr>
              <a:t> </a:t>
            </a:r>
            <a:r>
              <a:rPr lang="tr-TR" dirty="0" err="1">
                <a:solidFill>
                  <a:schemeClr val="bg1"/>
                </a:solidFill>
              </a:rPr>
              <a:t>may</a:t>
            </a:r>
            <a:r>
              <a:rPr lang="tr-TR" dirty="0">
                <a:solidFill>
                  <a:schemeClr val="bg1"/>
                </a:solidFill>
              </a:rPr>
              <a:t> </a:t>
            </a:r>
            <a:r>
              <a:rPr lang="tr-TR" dirty="0" err="1">
                <a:solidFill>
                  <a:schemeClr val="bg1"/>
                </a:solidFill>
              </a:rPr>
              <a:t>include</a:t>
            </a:r>
            <a:r>
              <a:rPr lang="tr-TR" dirty="0">
                <a:solidFill>
                  <a:schemeClr val="bg1"/>
                </a:solidFill>
              </a:rPr>
              <a:t> </a:t>
            </a:r>
            <a:r>
              <a:rPr lang="tr-TR" dirty="0" err="1">
                <a:solidFill>
                  <a:schemeClr val="bg1"/>
                </a:solidFill>
              </a:rPr>
              <a:t>features</a:t>
            </a:r>
            <a:r>
              <a:rPr lang="tr-TR" dirty="0">
                <a:solidFill>
                  <a:schemeClr val="bg1"/>
                </a:solidFill>
              </a:rPr>
              <a:t> </a:t>
            </a:r>
            <a:r>
              <a:rPr lang="tr-TR" dirty="0" err="1">
                <a:solidFill>
                  <a:schemeClr val="bg1"/>
                </a:solidFill>
              </a:rPr>
              <a:t>like</a:t>
            </a:r>
            <a:r>
              <a:rPr lang="tr-TR" dirty="0">
                <a:solidFill>
                  <a:schemeClr val="bg1"/>
                </a:solidFill>
              </a:rPr>
              <a:t>:</a:t>
            </a:r>
          </a:p>
          <a:p>
            <a:r>
              <a:rPr lang="tr-TR" dirty="0">
                <a:solidFill>
                  <a:schemeClr val="bg1"/>
                </a:solidFill>
              </a:rPr>
              <a:t> </a:t>
            </a:r>
          </a:p>
          <a:p>
            <a:pPr marL="285750" indent="-285750">
              <a:buFont typeface="Arial" panose="020B0604020202020204" pitchFamily="34" charset="0"/>
              <a:buChar char="•"/>
            </a:pPr>
            <a:r>
              <a:rPr lang="tr-TR" dirty="0" err="1">
                <a:solidFill>
                  <a:schemeClr val="bg1"/>
                </a:solidFill>
              </a:rPr>
              <a:t>Food</a:t>
            </a:r>
            <a:r>
              <a:rPr lang="tr-TR" dirty="0">
                <a:solidFill>
                  <a:schemeClr val="bg1"/>
                </a:solidFill>
              </a:rPr>
              <a:t> </a:t>
            </a:r>
            <a:r>
              <a:rPr lang="tr-TR" dirty="0" err="1">
                <a:solidFill>
                  <a:schemeClr val="bg1"/>
                </a:solidFill>
              </a:rPr>
              <a:t>menu</a:t>
            </a:r>
            <a:endParaRPr lang="tr-TR" dirty="0">
              <a:solidFill>
                <a:schemeClr val="bg1"/>
              </a:solidFill>
            </a:endParaRPr>
          </a:p>
          <a:p>
            <a:pPr marL="285750" indent="-285750">
              <a:buFont typeface="Arial" panose="020B0604020202020204" pitchFamily="34" charset="0"/>
              <a:buChar char="•"/>
            </a:pPr>
            <a:r>
              <a:rPr lang="tr-TR" dirty="0">
                <a:solidFill>
                  <a:schemeClr val="bg1"/>
                </a:solidFill>
              </a:rPr>
              <a:t>Table reservations</a:t>
            </a:r>
          </a:p>
          <a:p>
            <a:pPr marL="285750" indent="-285750">
              <a:buFont typeface="Arial" panose="020B0604020202020204" pitchFamily="34" charset="0"/>
              <a:buChar char="•"/>
            </a:pPr>
            <a:r>
              <a:rPr lang="tr-TR" dirty="0">
                <a:solidFill>
                  <a:schemeClr val="bg1"/>
                </a:solidFill>
              </a:rPr>
              <a:t>Online </a:t>
            </a:r>
            <a:r>
              <a:rPr lang="tr-TR" dirty="0" err="1">
                <a:solidFill>
                  <a:schemeClr val="bg1"/>
                </a:solidFill>
              </a:rPr>
              <a:t>food</a:t>
            </a:r>
            <a:r>
              <a:rPr lang="tr-TR" dirty="0">
                <a:solidFill>
                  <a:schemeClr val="bg1"/>
                </a:solidFill>
              </a:rPr>
              <a:t> </a:t>
            </a:r>
            <a:r>
              <a:rPr lang="tr-TR" dirty="0" err="1">
                <a:solidFill>
                  <a:schemeClr val="bg1"/>
                </a:solidFill>
              </a:rPr>
              <a:t>ordering</a:t>
            </a:r>
            <a:r>
              <a:rPr lang="tr-TR" dirty="0">
                <a:solidFill>
                  <a:schemeClr val="bg1"/>
                </a:solidFill>
              </a:rPr>
              <a:t> </a:t>
            </a:r>
          </a:p>
          <a:p>
            <a:pPr marL="285750" indent="-285750">
              <a:buFont typeface="Arial" panose="020B0604020202020204" pitchFamily="34" charset="0"/>
              <a:buChar char="•"/>
            </a:pPr>
            <a:r>
              <a:rPr lang="tr-TR" dirty="0">
                <a:solidFill>
                  <a:schemeClr val="bg1"/>
                </a:solidFill>
              </a:rPr>
              <a:t>User </a:t>
            </a:r>
            <a:r>
              <a:rPr lang="tr-TR" dirty="0" err="1">
                <a:solidFill>
                  <a:schemeClr val="bg1"/>
                </a:solidFill>
              </a:rPr>
              <a:t>registration</a:t>
            </a:r>
            <a:r>
              <a:rPr lang="tr-TR" dirty="0">
                <a:solidFill>
                  <a:schemeClr val="bg1"/>
                </a:solidFill>
              </a:rPr>
              <a:t> and login</a:t>
            </a:r>
          </a:p>
          <a:p>
            <a:pPr marL="285750" indent="-285750">
              <a:buFont typeface="Arial" panose="020B0604020202020204" pitchFamily="34" charset="0"/>
              <a:buChar char="•"/>
            </a:pPr>
            <a:r>
              <a:rPr lang="tr-TR" dirty="0" err="1">
                <a:solidFill>
                  <a:schemeClr val="bg1"/>
                </a:solidFill>
              </a:rPr>
              <a:t>Review</a:t>
            </a:r>
            <a:r>
              <a:rPr lang="tr-TR" dirty="0">
                <a:solidFill>
                  <a:schemeClr val="bg1"/>
                </a:solidFill>
              </a:rPr>
              <a:t> and rating system</a:t>
            </a:r>
            <a:endParaRPr lang="en-US" dirty="0">
              <a:solidFill>
                <a:schemeClr val="bg1"/>
              </a:solidFill>
            </a:endParaRPr>
          </a:p>
        </p:txBody>
      </p:sp>
      <p:pic>
        <p:nvPicPr>
          <p:cNvPr id="2050" name="Picture 2" descr="PostgreSQL&quot; Icon - Download for free – Iconduck">
            <a:extLst>
              <a:ext uri="{FF2B5EF4-FFF2-40B4-BE49-F238E27FC236}">
                <a16:creationId xmlns:a16="http://schemas.microsoft.com/office/drawing/2014/main" id="{7E01185C-EF8D-7F45-A9B5-F6B7A7854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7776" y="0"/>
            <a:ext cx="2824224" cy="2689512"/>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4B0856CD-E885-78CB-FB4B-7121D6983D9C}"/>
              </a:ext>
            </a:extLst>
          </p:cNvPr>
          <p:cNvSpPr txBox="1"/>
          <p:nvPr/>
        </p:nvSpPr>
        <p:spPr>
          <a:xfrm>
            <a:off x="6096000" y="2802509"/>
            <a:ext cx="5335928" cy="1477328"/>
          </a:xfrm>
          <a:prstGeom prst="rect">
            <a:avLst/>
          </a:prstGeom>
          <a:noFill/>
        </p:spPr>
        <p:txBody>
          <a:bodyPr wrap="square" rtlCol="0">
            <a:spAutoFit/>
          </a:bodyPr>
          <a:lstStyle/>
          <a:p>
            <a:r>
              <a:rPr lang="tr-TR" dirty="0">
                <a:solidFill>
                  <a:schemeClr val="bg1"/>
                </a:solidFill>
              </a:rPr>
              <a:t>         </a:t>
            </a:r>
            <a:r>
              <a:rPr lang="tr-TR" dirty="0" err="1">
                <a:solidFill>
                  <a:schemeClr val="bg1"/>
                </a:solidFill>
              </a:rPr>
              <a:t>PostgreSQL</a:t>
            </a:r>
            <a:r>
              <a:rPr lang="tr-TR" dirty="0">
                <a:solidFill>
                  <a:schemeClr val="bg1"/>
                </a:solidFill>
              </a:rPr>
              <a:t> is a </a:t>
            </a:r>
            <a:r>
              <a:rPr lang="tr-TR" dirty="0" err="1">
                <a:solidFill>
                  <a:schemeClr val="bg1"/>
                </a:solidFill>
              </a:rPr>
              <a:t>powerful</a:t>
            </a:r>
            <a:r>
              <a:rPr lang="tr-TR" dirty="0">
                <a:solidFill>
                  <a:schemeClr val="bg1"/>
                </a:solidFill>
              </a:rPr>
              <a:t>, </a:t>
            </a:r>
            <a:r>
              <a:rPr lang="tr-TR" dirty="0" err="1">
                <a:solidFill>
                  <a:schemeClr val="bg1"/>
                </a:solidFill>
              </a:rPr>
              <a:t>open-source</a:t>
            </a:r>
            <a:r>
              <a:rPr lang="tr-TR" dirty="0">
                <a:solidFill>
                  <a:schemeClr val="bg1"/>
                </a:solidFill>
              </a:rPr>
              <a:t>, object-</a:t>
            </a:r>
            <a:r>
              <a:rPr lang="tr-TR" dirty="0" err="1">
                <a:solidFill>
                  <a:schemeClr val="bg1"/>
                </a:solidFill>
              </a:rPr>
              <a:t>relational</a:t>
            </a:r>
            <a:r>
              <a:rPr lang="tr-TR" dirty="0">
                <a:solidFill>
                  <a:schemeClr val="bg1"/>
                </a:solidFill>
              </a:rPr>
              <a:t> database </a:t>
            </a:r>
            <a:r>
              <a:rPr lang="tr-TR" dirty="0" err="1">
                <a:solidFill>
                  <a:schemeClr val="bg1"/>
                </a:solidFill>
              </a:rPr>
              <a:t>management</a:t>
            </a:r>
            <a:r>
              <a:rPr lang="tr-TR" dirty="0">
                <a:solidFill>
                  <a:schemeClr val="bg1"/>
                </a:solidFill>
              </a:rPr>
              <a:t> system. It is used to </a:t>
            </a:r>
            <a:r>
              <a:rPr lang="tr-TR" dirty="0" err="1">
                <a:solidFill>
                  <a:schemeClr val="bg1"/>
                </a:solidFill>
              </a:rPr>
              <a:t>store</a:t>
            </a:r>
            <a:r>
              <a:rPr lang="tr-TR" dirty="0">
                <a:solidFill>
                  <a:schemeClr val="bg1"/>
                </a:solidFill>
              </a:rPr>
              <a:t>, manage and process data. </a:t>
            </a:r>
            <a:r>
              <a:rPr lang="tr-TR" dirty="0" err="1">
                <a:solidFill>
                  <a:schemeClr val="bg1"/>
                </a:solidFill>
              </a:rPr>
              <a:t>PostgreSQL</a:t>
            </a:r>
            <a:r>
              <a:rPr lang="tr-TR" dirty="0">
                <a:solidFill>
                  <a:schemeClr val="bg1"/>
                </a:solidFill>
              </a:rPr>
              <a:t> is </a:t>
            </a:r>
            <a:r>
              <a:rPr lang="tr-TR" dirty="0" err="1">
                <a:solidFill>
                  <a:schemeClr val="bg1"/>
                </a:solidFill>
              </a:rPr>
              <a:t>especially</a:t>
            </a:r>
            <a:r>
              <a:rPr lang="tr-TR" dirty="0">
                <a:solidFill>
                  <a:schemeClr val="bg1"/>
                </a:solidFill>
              </a:rPr>
              <a:t> popular in complex web </a:t>
            </a:r>
            <a:r>
              <a:rPr lang="tr-TR" dirty="0" err="1">
                <a:solidFill>
                  <a:schemeClr val="bg1"/>
                </a:solidFill>
              </a:rPr>
              <a:t>applications</a:t>
            </a:r>
            <a:r>
              <a:rPr lang="tr-TR" dirty="0">
                <a:solidFill>
                  <a:schemeClr val="bg1"/>
                </a:solidFill>
              </a:rPr>
              <a:t> </a:t>
            </a:r>
            <a:r>
              <a:rPr lang="tr-TR" dirty="0" err="1">
                <a:solidFill>
                  <a:schemeClr val="bg1"/>
                </a:solidFill>
              </a:rPr>
              <a:t>due</a:t>
            </a:r>
            <a:r>
              <a:rPr lang="tr-TR" dirty="0">
                <a:solidFill>
                  <a:schemeClr val="bg1"/>
                </a:solidFill>
              </a:rPr>
              <a:t> to </a:t>
            </a:r>
            <a:r>
              <a:rPr lang="tr-TR" dirty="0" err="1">
                <a:solidFill>
                  <a:schemeClr val="bg1"/>
                </a:solidFill>
              </a:rPr>
              <a:t>its</a:t>
            </a:r>
            <a:r>
              <a:rPr lang="tr-TR" dirty="0">
                <a:solidFill>
                  <a:schemeClr val="bg1"/>
                </a:solidFill>
              </a:rPr>
              <a:t>  </a:t>
            </a:r>
            <a:r>
              <a:rPr lang="tr-TR" dirty="0" err="1">
                <a:solidFill>
                  <a:schemeClr val="bg1"/>
                </a:solidFill>
              </a:rPr>
              <a:t>reliability</a:t>
            </a:r>
            <a:r>
              <a:rPr lang="tr-TR" dirty="0">
                <a:solidFill>
                  <a:schemeClr val="bg1"/>
                </a:solidFill>
              </a:rPr>
              <a:t>, security and </a:t>
            </a:r>
            <a:r>
              <a:rPr lang="tr-TR" dirty="0" err="1">
                <a:solidFill>
                  <a:schemeClr val="bg1"/>
                </a:solidFill>
              </a:rPr>
              <a:t>extensibility</a:t>
            </a:r>
            <a:r>
              <a:rPr lang="tr-TR"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97983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B485-71B5-2AB2-3DA5-B2E01FA1B32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83A419-F7A2-766F-FECD-6A62FEB0630D}"/>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6</a:t>
            </a:fld>
            <a:endParaRPr lang="en-US" dirty="0"/>
          </a:p>
        </p:txBody>
      </p:sp>
      <p:sp>
        <p:nvSpPr>
          <p:cNvPr id="30" name="Metin kutusu 29">
            <a:extLst>
              <a:ext uri="{FF2B5EF4-FFF2-40B4-BE49-F238E27FC236}">
                <a16:creationId xmlns:a16="http://schemas.microsoft.com/office/drawing/2014/main" id="{493E80BC-B2D7-3BE5-5898-990E5D828C63}"/>
              </a:ext>
            </a:extLst>
          </p:cNvPr>
          <p:cNvSpPr txBox="1"/>
          <p:nvPr/>
        </p:nvSpPr>
        <p:spPr>
          <a:xfrm>
            <a:off x="289367" y="1018572"/>
            <a:ext cx="5806633" cy="4801314"/>
          </a:xfrm>
          <a:prstGeom prst="rect">
            <a:avLst/>
          </a:prstGeom>
          <a:noFill/>
        </p:spPr>
        <p:txBody>
          <a:bodyPr wrap="square" rtlCol="0">
            <a:spAutoFit/>
          </a:bodyPr>
          <a:lstStyle/>
          <a:p>
            <a:r>
              <a:rPr lang="tr-TR" u="sng" dirty="0" err="1">
                <a:solidFill>
                  <a:schemeClr val="bg1"/>
                </a:solidFill>
              </a:rPr>
              <a:t>PostgreSQL</a:t>
            </a:r>
            <a:r>
              <a:rPr lang="tr-TR" u="sng" dirty="0">
                <a:solidFill>
                  <a:schemeClr val="bg1"/>
                </a:solidFill>
              </a:rPr>
              <a:t> </a:t>
            </a:r>
            <a:r>
              <a:rPr lang="tr-TR" u="sng" dirty="0" err="1">
                <a:solidFill>
                  <a:schemeClr val="bg1"/>
                </a:solidFill>
              </a:rPr>
              <a:t>handles</a:t>
            </a:r>
            <a:r>
              <a:rPr lang="tr-TR" u="sng" dirty="0">
                <a:solidFill>
                  <a:schemeClr val="bg1"/>
                </a:solidFill>
              </a:rPr>
              <a:t> </a:t>
            </a:r>
            <a:r>
              <a:rPr lang="tr-TR" u="sng" dirty="0" err="1">
                <a:solidFill>
                  <a:schemeClr val="bg1"/>
                </a:solidFill>
              </a:rPr>
              <a:t>all</a:t>
            </a:r>
            <a:r>
              <a:rPr lang="tr-TR" u="sng" dirty="0">
                <a:solidFill>
                  <a:schemeClr val="bg1"/>
                </a:solidFill>
              </a:rPr>
              <a:t> of these </a:t>
            </a:r>
            <a:r>
              <a:rPr lang="tr-TR" u="sng" dirty="0" err="1">
                <a:solidFill>
                  <a:schemeClr val="bg1"/>
                </a:solidFill>
              </a:rPr>
              <a:t>effectively</a:t>
            </a:r>
            <a:r>
              <a:rPr lang="tr-TR" u="sng" dirty="0">
                <a:solidFill>
                  <a:schemeClr val="bg1"/>
                </a:solidFill>
              </a:rPr>
              <a:t> </a:t>
            </a:r>
            <a:r>
              <a:rPr lang="tr-TR" u="sng" dirty="0" err="1">
                <a:solidFill>
                  <a:schemeClr val="bg1"/>
                </a:solidFill>
              </a:rPr>
              <a:t>because</a:t>
            </a:r>
            <a:r>
              <a:rPr lang="tr-TR" u="sng" dirty="0">
                <a:solidFill>
                  <a:schemeClr val="bg1"/>
                </a:solidFill>
              </a:rPr>
              <a:t> of:</a:t>
            </a:r>
          </a:p>
          <a:p>
            <a:endParaRPr lang="tr-TR" dirty="0"/>
          </a:p>
          <a:p>
            <a:endParaRPr lang="tr-TR" sz="1800" dirty="0">
              <a:solidFill>
                <a:schemeClr val="bg1"/>
              </a:solidFill>
            </a:endParaRPr>
          </a:p>
          <a:p>
            <a:r>
              <a:rPr lang="tr-TR" dirty="0">
                <a:solidFill>
                  <a:schemeClr val="bg1"/>
                </a:solidFill>
              </a:rPr>
              <a:t>        </a:t>
            </a:r>
            <a:r>
              <a:rPr lang="en-US" sz="1800" dirty="0">
                <a:solidFill>
                  <a:schemeClr val="bg1"/>
                </a:solidFill>
              </a:rPr>
              <a:t>✅ </a:t>
            </a:r>
            <a:r>
              <a:rPr lang="en-US" sz="1800" b="1" dirty="0">
                <a:solidFill>
                  <a:schemeClr val="bg1"/>
                </a:solidFill>
              </a:rPr>
              <a:t>Reliability</a:t>
            </a:r>
            <a:r>
              <a:rPr lang="en-US" sz="1800" dirty="0">
                <a:solidFill>
                  <a:schemeClr val="bg1"/>
                </a:solidFill>
              </a:rPr>
              <a:t> — data protection, backups, and high fault tolerance </a:t>
            </a:r>
            <a:endParaRPr lang="tr-TR" sz="1800" dirty="0">
              <a:solidFill>
                <a:schemeClr val="bg1"/>
              </a:solidFill>
            </a:endParaRPr>
          </a:p>
          <a:p>
            <a:endParaRPr lang="tr-TR" sz="1800" dirty="0">
              <a:solidFill>
                <a:schemeClr val="bg1"/>
              </a:solidFill>
            </a:endParaRPr>
          </a:p>
          <a:p>
            <a:r>
              <a:rPr lang="tr-TR" dirty="0">
                <a:solidFill>
                  <a:schemeClr val="bg1"/>
                </a:solidFill>
              </a:rPr>
              <a:t>        </a:t>
            </a:r>
            <a:r>
              <a:rPr lang="en-US" sz="1800" dirty="0">
                <a:solidFill>
                  <a:schemeClr val="bg1"/>
                </a:solidFill>
              </a:rPr>
              <a:t>✅ </a:t>
            </a:r>
            <a:r>
              <a:rPr lang="en-US" sz="1800" b="1" dirty="0">
                <a:solidFill>
                  <a:schemeClr val="bg1"/>
                </a:solidFill>
              </a:rPr>
              <a:t>Complex queries</a:t>
            </a:r>
            <a:r>
              <a:rPr lang="en-US" sz="1800" dirty="0">
                <a:solidFill>
                  <a:schemeClr val="bg1"/>
                </a:solidFill>
              </a:rPr>
              <a:t> — efficient handling of related data (e.g. orders, customers, reservations) </a:t>
            </a:r>
            <a:endParaRPr lang="tr-TR" sz="1800" dirty="0">
              <a:solidFill>
                <a:schemeClr val="bg1"/>
              </a:solidFill>
            </a:endParaRPr>
          </a:p>
          <a:p>
            <a:endParaRPr lang="tr-TR" sz="1800" dirty="0">
              <a:solidFill>
                <a:schemeClr val="bg1"/>
              </a:solidFill>
            </a:endParaRPr>
          </a:p>
          <a:p>
            <a:r>
              <a:rPr lang="tr-TR" dirty="0">
                <a:solidFill>
                  <a:schemeClr val="bg1"/>
                </a:solidFill>
              </a:rPr>
              <a:t>        </a:t>
            </a:r>
            <a:r>
              <a:rPr lang="en-US" sz="1800" dirty="0">
                <a:solidFill>
                  <a:schemeClr val="bg1"/>
                </a:solidFill>
              </a:rPr>
              <a:t>✅ </a:t>
            </a:r>
            <a:r>
              <a:rPr lang="en-US" sz="1800" b="1" dirty="0">
                <a:solidFill>
                  <a:schemeClr val="bg1"/>
                </a:solidFill>
              </a:rPr>
              <a:t>Security</a:t>
            </a:r>
            <a:r>
              <a:rPr lang="en-US" sz="1800" dirty="0">
                <a:solidFill>
                  <a:schemeClr val="bg1"/>
                </a:solidFill>
              </a:rPr>
              <a:t> — supports roles, permissions, and encryption </a:t>
            </a:r>
            <a:endParaRPr lang="tr-TR" sz="1800" dirty="0">
              <a:solidFill>
                <a:schemeClr val="bg1"/>
              </a:solidFill>
            </a:endParaRPr>
          </a:p>
          <a:p>
            <a:endParaRPr lang="tr-TR" sz="1800" dirty="0">
              <a:solidFill>
                <a:schemeClr val="bg1"/>
              </a:solidFill>
            </a:endParaRPr>
          </a:p>
          <a:p>
            <a:r>
              <a:rPr lang="tr-TR" dirty="0">
                <a:solidFill>
                  <a:schemeClr val="bg1"/>
                </a:solidFill>
              </a:rPr>
              <a:t>        </a:t>
            </a:r>
            <a:r>
              <a:rPr lang="en-US" sz="1800" dirty="0">
                <a:solidFill>
                  <a:schemeClr val="bg1"/>
                </a:solidFill>
              </a:rPr>
              <a:t>✅ </a:t>
            </a:r>
            <a:r>
              <a:rPr lang="en-US" sz="1800" b="1" dirty="0">
                <a:solidFill>
                  <a:schemeClr val="bg1"/>
                </a:solidFill>
              </a:rPr>
              <a:t>Scalability</a:t>
            </a:r>
            <a:r>
              <a:rPr lang="en-US" sz="1800" dirty="0">
                <a:solidFill>
                  <a:schemeClr val="bg1"/>
                </a:solidFill>
              </a:rPr>
              <a:t> — suitable for both small cafés and large restaurant chains</a:t>
            </a:r>
            <a:endParaRPr lang="tr-TR" sz="1800" dirty="0">
              <a:solidFill>
                <a:schemeClr val="bg1"/>
              </a:solidFill>
            </a:endParaRPr>
          </a:p>
          <a:p>
            <a:endParaRPr lang="tr-TR" sz="1800" dirty="0">
              <a:solidFill>
                <a:schemeClr val="bg1"/>
              </a:solidFill>
            </a:endParaRPr>
          </a:p>
          <a:p>
            <a:r>
              <a:rPr lang="tr-TR" sz="1800" dirty="0">
                <a:solidFill>
                  <a:schemeClr val="bg1"/>
                </a:solidFill>
              </a:rPr>
              <a:t>        </a:t>
            </a:r>
            <a:r>
              <a:rPr lang="en-US" sz="1800" dirty="0">
                <a:solidFill>
                  <a:schemeClr val="bg1"/>
                </a:solidFill>
              </a:rPr>
              <a:t>✅ </a:t>
            </a:r>
            <a:r>
              <a:rPr lang="en-US" sz="1800" b="1" dirty="0">
                <a:solidFill>
                  <a:schemeClr val="bg1"/>
                </a:solidFill>
              </a:rPr>
              <a:t>Geodata support</a:t>
            </a:r>
            <a:r>
              <a:rPr lang="en-US" sz="1800" dirty="0">
                <a:solidFill>
                  <a:schemeClr val="bg1"/>
                </a:solidFill>
              </a:rPr>
              <a:t> — useful for showing the restaurant location on a map</a:t>
            </a:r>
            <a:endParaRPr lang="tr-TR" sz="1800" dirty="0">
              <a:solidFill>
                <a:schemeClr val="bg1"/>
              </a:solidFill>
            </a:endParaRPr>
          </a:p>
        </p:txBody>
      </p:sp>
      <p:sp>
        <p:nvSpPr>
          <p:cNvPr id="31" name="Metin kutusu 30">
            <a:extLst>
              <a:ext uri="{FF2B5EF4-FFF2-40B4-BE49-F238E27FC236}">
                <a16:creationId xmlns:a16="http://schemas.microsoft.com/office/drawing/2014/main" id="{F1FB3A75-683E-652C-1E60-2FA3E9C3BF54}"/>
              </a:ext>
            </a:extLst>
          </p:cNvPr>
          <p:cNvSpPr txBox="1"/>
          <p:nvPr/>
        </p:nvSpPr>
        <p:spPr>
          <a:xfrm>
            <a:off x="7349923" y="1014365"/>
            <a:ext cx="4552710" cy="923330"/>
          </a:xfrm>
          <a:prstGeom prst="rect">
            <a:avLst/>
          </a:prstGeom>
          <a:noFill/>
        </p:spPr>
        <p:txBody>
          <a:bodyPr wrap="square" rtlCol="0">
            <a:spAutoFit/>
          </a:bodyPr>
          <a:lstStyle/>
          <a:p>
            <a:r>
              <a:rPr lang="en-US" sz="1800" b="1" dirty="0">
                <a:solidFill>
                  <a:schemeClr val="bg1"/>
                </a:solidFill>
              </a:rPr>
              <a:t>How does it work on the website?</a:t>
            </a:r>
            <a:endParaRPr lang="tr-TR" sz="1800" b="1" dirty="0">
              <a:solidFill>
                <a:schemeClr val="bg1"/>
              </a:solidFill>
            </a:endParaRPr>
          </a:p>
          <a:p>
            <a:endParaRPr lang="tr-TR" b="1" dirty="0">
              <a:solidFill>
                <a:schemeClr val="bg1"/>
              </a:solidFill>
            </a:endParaRPr>
          </a:p>
          <a:p>
            <a:endParaRPr lang="en-US" dirty="0"/>
          </a:p>
        </p:txBody>
      </p:sp>
      <p:sp>
        <p:nvSpPr>
          <p:cNvPr id="33" name="Прямоугольник 29">
            <a:extLst>
              <a:ext uri="{FF2B5EF4-FFF2-40B4-BE49-F238E27FC236}">
                <a16:creationId xmlns:a16="http://schemas.microsoft.com/office/drawing/2014/main" id="{E1D78C5E-431F-344F-84C6-59B03AF9F89E}"/>
              </a:ext>
            </a:extLst>
          </p:cNvPr>
          <p:cNvSpPr/>
          <p:nvPr/>
        </p:nvSpPr>
        <p:spPr>
          <a:xfrm>
            <a:off x="6856880" y="1937695"/>
            <a:ext cx="5335120" cy="64633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rPr>
              <a:t>A customer visits the website and sees the menu — data is loaded from the </a:t>
            </a:r>
            <a:r>
              <a:rPr lang="en-US" dirty="0" err="1">
                <a:ln w="0"/>
                <a:solidFill>
                  <a:schemeClr val="bg1"/>
                </a:solidFill>
                <a:effectLst>
                  <a:outerShdw blurRad="38100" dist="19050" dir="2700000" algn="tl" rotWithShape="0">
                    <a:schemeClr val="dk1">
                      <a:alpha val="40000"/>
                    </a:schemeClr>
                  </a:outerShdw>
                </a:effectLst>
              </a:rPr>
              <a:t>menu_items</a:t>
            </a:r>
            <a:r>
              <a:rPr lang="en-US" dirty="0">
                <a:ln w="0"/>
                <a:solidFill>
                  <a:schemeClr val="bg1"/>
                </a:solidFill>
                <a:effectLst>
                  <a:outerShdw blurRad="38100" dist="19050" dir="2700000" algn="tl" rotWithShape="0">
                    <a:schemeClr val="dk1">
                      <a:alpha val="40000"/>
                    </a:schemeClr>
                  </a:outerShdw>
                </a:effectLst>
              </a:rPr>
              <a:t> table.</a:t>
            </a:r>
            <a:endParaRPr lang="ru-RU" b="0" cap="none" spc="0" dirty="0">
              <a:ln w="0"/>
              <a:solidFill>
                <a:schemeClr val="bg1"/>
              </a:solidFill>
              <a:effectLst>
                <a:outerShdw blurRad="38100" dist="19050" dir="2700000" algn="tl" rotWithShape="0">
                  <a:schemeClr val="dk1">
                    <a:alpha val="40000"/>
                  </a:schemeClr>
                </a:outerShdw>
              </a:effectLst>
            </a:endParaRPr>
          </a:p>
        </p:txBody>
      </p:sp>
      <p:sp>
        <p:nvSpPr>
          <p:cNvPr id="34" name="Rectangle 3">
            <a:extLst>
              <a:ext uri="{FF2B5EF4-FFF2-40B4-BE49-F238E27FC236}">
                <a16:creationId xmlns:a16="http://schemas.microsoft.com/office/drawing/2014/main" id="{A1F9B4D2-97D3-CB6C-C6D2-77E3BFB6C0DC}"/>
              </a:ext>
            </a:extLst>
          </p:cNvPr>
          <p:cNvSpPr>
            <a:spLocks noChangeArrowheads="1"/>
          </p:cNvSpPr>
          <p:nvPr/>
        </p:nvSpPr>
        <p:spPr bwMode="auto">
          <a:xfrm>
            <a:off x="6806433" y="2407483"/>
            <a:ext cx="54683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rPr>
              <a:t>They place an order — a new record is created in orders and </a:t>
            </a:r>
            <a:r>
              <a:rPr lang="tr-TR" dirty="0" err="1">
                <a:ln w="0"/>
                <a:solidFill>
                  <a:schemeClr val="bg1"/>
                </a:solidFill>
                <a:effectLst>
                  <a:outerShdw blurRad="38100" dist="19050" dir="2700000" algn="tl" rotWithShape="0">
                    <a:schemeClr val="dk1">
                      <a:alpha val="40000"/>
                    </a:schemeClr>
                  </a:outerShdw>
                </a:effectLst>
              </a:rPr>
              <a:t>order</a:t>
            </a:r>
            <a:r>
              <a:rPr lang="tr-TR" dirty="0">
                <a:ln w="0"/>
                <a:solidFill>
                  <a:schemeClr val="bg1"/>
                </a:solidFill>
                <a:effectLst>
                  <a:outerShdw blurRad="38100" dist="19050" dir="2700000" algn="tl" rotWithShape="0">
                    <a:schemeClr val="dk1">
                      <a:alpha val="40000"/>
                    </a:schemeClr>
                  </a:outerShdw>
                </a:effectLst>
              </a:rPr>
              <a:t> </a:t>
            </a:r>
            <a:r>
              <a:rPr lang="en-US" dirty="0">
                <a:ln w="0"/>
                <a:solidFill>
                  <a:schemeClr val="bg1"/>
                </a:solidFill>
                <a:effectLst>
                  <a:outerShdw blurRad="38100" dist="19050" dir="2700000" algn="tl" rotWithShape="0">
                    <a:schemeClr val="dk1">
                      <a:alpha val="40000"/>
                    </a:schemeClr>
                  </a:outerShdw>
                </a:effectLst>
              </a:rPr>
              <a:t>items</a:t>
            </a:r>
            <a:endParaRPr lang="ru-RU" dirty="0">
              <a:ln w="0"/>
              <a:solidFill>
                <a:schemeClr val="bg1"/>
              </a:solidFill>
              <a:effectLst>
                <a:outerShdw blurRad="38100" dist="19050" dir="2700000" algn="tl" rotWithShape="0">
                  <a:schemeClr val="dk1">
                    <a:alpha val="40000"/>
                  </a:schemeClr>
                </a:outerShdw>
              </a:effectLst>
            </a:endParaRPr>
          </a:p>
        </p:txBody>
      </p:sp>
      <p:sp>
        <p:nvSpPr>
          <p:cNvPr id="35" name="Прямоугольник 31">
            <a:extLst>
              <a:ext uri="{FF2B5EF4-FFF2-40B4-BE49-F238E27FC236}">
                <a16:creationId xmlns:a16="http://schemas.microsoft.com/office/drawing/2014/main" id="{A0EDB260-F218-6BCA-54CA-0CF555457028}"/>
              </a:ext>
            </a:extLst>
          </p:cNvPr>
          <p:cNvSpPr/>
          <p:nvPr/>
        </p:nvSpPr>
        <p:spPr>
          <a:xfrm>
            <a:off x="6806433" y="3418856"/>
            <a:ext cx="5540393" cy="64633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rPr>
              <a:t>They register or log in — their information is saved in the </a:t>
            </a:r>
            <a:r>
              <a:rPr lang="tr-TR" dirty="0" err="1">
                <a:ln w="0"/>
                <a:solidFill>
                  <a:schemeClr val="bg1"/>
                </a:solidFill>
                <a:effectLst>
                  <a:outerShdw blurRad="38100" dist="19050" dir="2700000" algn="tl" rotWithShape="0">
                    <a:schemeClr val="dk1">
                      <a:alpha val="40000"/>
                    </a:schemeClr>
                  </a:outerShdw>
                </a:effectLst>
              </a:rPr>
              <a:t>customer</a:t>
            </a:r>
            <a:r>
              <a:rPr lang="en-US" dirty="0">
                <a:ln w="0"/>
                <a:solidFill>
                  <a:schemeClr val="bg1"/>
                </a:solidFill>
                <a:effectLst>
                  <a:outerShdw blurRad="38100" dist="19050" dir="2700000" algn="tl" rotWithShape="0">
                    <a:schemeClr val="dk1">
                      <a:alpha val="40000"/>
                    </a:schemeClr>
                  </a:outerShdw>
                </a:effectLst>
              </a:rPr>
              <a:t> table.</a:t>
            </a:r>
            <a:endParaRPr lang="ru-RU" b="0" cap="none" spc="0" dirty="0">
              <a:ln w="0"/>
              <a:solidFill>
                <a:schemeClr val="bg1"/>
              </a:solidFill>
              <a:effectLst>
                <a:outerShdw blurRad="38100" dist="19050" dir="2700000" algn="tl" rotWithShape="0">
                  <a:schemeClr val="dk1">
                    <a:alpha val="40000"/>
                  </a:schemeClr>
                </a:outerShdw>
              </a:effectLst>
            </a:endParaRPr>
          </a:p>
        </p:txBody>
      </p:sp>
      <p:sp>
        <p:nvSpPr>
          <p:cNvPr id="36" name="Прямоугольник 32">
            <a:extLst>
              <a:ext uri="{FF2B5EF4-FFF2-40B4-BE49-F238E27FC236}">
                <a16:creationId xmlns:a16="http://schemas.microsoft.com/office/drawing/2014/main" id="{6E1CA599-6703-34A4-D4FD-65272C3FB66D}"/>
              </a:ext>
            </a:extLst>
          </p:cNvPr>
          <p:cNvSpPr/>
          <p:nvPr/>
        </p:nvSpPr>
        <p:spPr>
          <a:xfrm>
            <a:off x="6806433" y="4153230"/>
            <a:ext cx="5710349" cy="64633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dirty="0">
                <a:ln w="0"/>
                <a:solidFill>
                  <a:schemeClr val="bg1"/>
                </a:solidFill>
                <a:effectLst>
                  <a:outerShdw blurRad="38100" dist="19050" dir="2700000" algn="tl" rotWithShape="0">
                    <a:schemeClr val="dk1">
                      <a:alpha val="40000"/>
                    </a:schemeClr>
                  </a:outerShdw>
                </a:effectLst>
              </a:rPr>
              <a:t>They book a table — booking details are saved in reservations.</a:t>
            </a:r>
            <a:endParaRPr lang="ru-RU" b="0" cap="none" spc="0" dirty="0">
              <a:ln w="0"/>
              <a:solidFill>
                <a:schemeClr val="bg1"/>
              </a:solidFill>
              <a:effectLst>
                <a:outerShdw blurRad="38100" dist="19050" dir="2700000" algn="tl" rotWithShape="0">
                  <a:schemeClr val="dk1">
                    <a:alpha val="40000"/>
                  </a:schemeClr>
                </a:outerShdw>
              </a:effectLst>
            </a:endParaRPr>
          </a:p>
        </p:txBody>
      </p:sp>
      <p:sp>
        <p:nvSpPr>
          <p:cNvPr id="37" name="Прямоугольник 33">
            <a:extLst>
              <a:ext uri="{FF2B5EF4-FFF2-40B4-BE49-F238E27FC236}">
                <a16:creationId xmlns:a16="http://schemas.microsoft.com/office/drawing/2014/main" id="{F6933C85-E5F9-45C6-C6AE-EA5E8EA5E1C7}"/>
              </a:ext>
            </a:extLst>
          </p:cNvPr>
          <p:cNvSpPr/>
          <p:nvPr/>
        </p:nvSpPr>
        <p:spPr>
          <a:xfrm>
            <a:off x="6806433" y="4887603"/>
            <a:ext cx="5150498" cy="646331"/>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dirty="0">
                <a:solidFill>
                  <a:schemeClr val="bg1"/>
                </a:solidFill>
              </a:rPr>
              <a:t>The </a:t>
            </a:r>
            <a:r>
              <a:rPr lang="tr-TR" dirty="0">
                <a:solidFill>
                  <a:schemeClr val="bg1"/>
                </a:solidFill>
              </a:rPr>
              <a:t>manager</a:t>
            </a:r>
            <a:r>
              <a:rPr lang="en-US" dirty="0">
                <a:solidFill>
                  <a:schemeClr val="bg1"/>
                </a:solidFill>
              </a:rPr>
              <a:t> can add or edit dishes through the admin panel.</a:t>
            </a:r>
          </a:p>
        </p:txBody>
      </p:sp>
    </p:spTree>
    <p:extLst>
      <p:ext uri="{BB962C8B-B14F-4D97-AF65-F5344CB8AC3E}">
        <p14:creationId xmlns:p14="http://schemas.microsoft.com/office/powerpoint/2010/main" val="399503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838201" y="893045"/>
            <a:ext cx="5094517" cy="296676"/>
          </a:xfrm>
        </p:spPr>
        <p:txBody>
          <a:bodyPr/>
          <a:lstStyle/>
          <a:p>
            <a:r>
              <a:rPr lang="tr-TR" dirty="0"/>
              <a:t>Functıonal requırements</a:t>
            </a:r>
            <a:endParaRPr lang="en-US" dirty="0"/>
          </a:p>
        </p:txBody>
      </p:sp>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7</a:t>
            </a:fld>
            <a:endParaRPr lang="en-US" dirty="0"/>
          </a:p>
        </p:txBody>
      </p:sp>
      <p:pic>
        <p:nvPicPr>
          <p:cNvPr id="22" name="Resim 21" descr="metin, ekran görüntüsü, yazı tipi, makbuz içeren bir resim&#10;&#10;Yapay zeka tarafından oluşturulan içerik yanlış olabilir.">
            <a:extLst>
              <a:ext uri="{FF2B5EF4-FFF2-40B4-BE49-F238E27FC236}">
                <a16:creationId xmlns:a16="http://schemas.microsoft.com/office/drawing/2014/main" id="{0E3C1719-D265-0C5D-8682-7EC61B8FB81B}"/>
              </a:ext>
            </a:extLst>
          </p:cNvPr>
          <p:cNvPicPr>
            <a:picLocks noChangeAspect="1"/>
          </p:cNvPicPr>
          <p:nvPr/>
        </p:nvPicPr>
        <p:blipFill>
          <a:blip r:embed="rId2"/>
          <a:stretch>
            <a:fillRect/>
          </a:stretch>
        </p:blipFill>
        <p:spPr>
          <a:xfrm>
            <a:off x="464443" y="1571351"/>
            <a:ext cx="6073666" cy="1760373"/>
          </a:xfrm>
          <a:prstGeom prst="rect">
            <a:avLst/>
          </a:prstGeom>
        </p:spPr>
      </p:pic>
      <p:pic>
        <p:nvPicPr>
          <p:cNvPr id="32" name="Resim 31">
            <a:extLst>
              <a:ext uri="{FF2B5EF4-FFF2-40B4-BE49-F238E27FC236}">
                <a16:creationId xmlns:a16="http://schemas.microsoft.com/office/drawing/2014/main" id="{5E390D46-5671-C9BC-A445-450693D2F5FE}"/>
              </a:ext>
            </a:extLst>
          </p:cNvPr>
          <p:cNvPicPr>
            <a:picLocks noChangeAspect="1"/>
          </p:cNvPicPr>
          <p:nvPr/>
        </p:nvPicPr>
        <p:blipFill>
          <a:blip r:embed="rId3"/>
          <a:stretch>
            <a:fillRect/>
          </a:stretch>
        </p:blipFill>
        <p:spPr>
          <a:xfrm>
            <a:off x="464443" y="3713354"/>
            <a:ext cx="6073666" cy="2530059"/>
          </a:xfrm>
          <a:prstGeom prst="rect">
            <a:avLst/>
          </a:prstGeom>
        </p:spPr>
      </p:pic>
      <p:pic>
        <p:nvPicPr>
          <p:cNvPr id="34" name="Resim 33">
            <a:extLst>
              <a:ext uri="{FF2B5EF4-FFF2-40B4-BE49-F238E27FC236}">
                <a16:creationId xmlns:a16="http://schemas.microsoft.com/office/drawing/2014/main" id="{2B08FED5-E58A-521F-0C3D-F3A39CAE1768}"/>
              </a:ext>
            </a:extLst>
          </p:cNvPr>
          <p:cNvPicPr>
            <a:picLocks noChangeAspect="1"/>
          </p:cNvPicPr>
          <p:nvPr/>
        </p:nvPicPr>
        <p:blipFill>
          <a:blip r:embed="rId4"/>
          <a:stretch>
            <a:fillRect/>
          </a:stretch>
        </p:blipFill>
        <p:spPr>
          <a:xfrm>
            <a:off x="464443" y="6139161"/>
            <a:ext cx="6073666" cy="434378"/>
          </a:xfrm>
          <a:prstGeom prst="rect">
            <a:avLst/>
          </a:prstGeom>
        </p:spPr>
      </p:pic>
      <p:pic>
        <p:nvPicPr>
          <p:cNvPr id="6" name="Resim Yer Tutucusu 5">
            <a:extLst>
              <a:ext uri="{FF2B5EF4-FFF2-40B4-BE49-F238E27FC236}">
                <a16:creationId xmlns:a16="http://schemas.microsoft.com/office/drawing/2014/main" id="{95C599D2-F30C-BB5B-83AF-E176790D82D3}"/>
              </a:ext>
            </a:extLst>
          </p:cNvPr>
          <p:cNvPicPr>
            <a:picLocks noGrp="1" noChangeAspect="1"/>
          </p:cNvPicPr>
          <p:nvPr>
            <p:ph type="pic" sz="quarter" idx="13"/>
          </p:nvPr>
        </p:nvPicPr>
        <p:blipFill>
          <a:blip r:embed="rId5"/>
          <a:srcRect t="7105" b="7105"/>
          <a:stretch>
            <a:fillRect/>
          </a:stretch>
        </p:blipFill>
        <p:spPr>
          <a:xfrm>
            <a:off x="6863787" y="0"/>
            <a:ext cx="5327474" cy="6858000"/>
          </a:xfrm>
        </p:spPr>
      </p:pic>
    </p:spTree>
    <p:extLst>
      <p:ext uri="{BB962C8B-B14F-4D97-AF65-F5344CB8AC3E}">
        <p14:creationId xmlns:p14="http://schemas.microsoft.com/office/powerpoint/2010/main" val="232295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E81D65-1539-4865-BEC2-CB15EF22DFDE}"/>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8</a:t>
            </a:fld>
            <a:endParaRPr lang="en-US" dirty="0"/>
          </a:p>
        </p:txBody>
      </p:sp>
      <p:pic>
        <p:nvPicPr>
          <p:cNvPr id="14" name="Resim 13">
            <a:extLst>
              <a:ext uri="{FF2B5EF4-FFF2-40B4-BE49-F238E27FC236}">
                <a16:creationId xmlns:a16="http://schemas.microsoft.com/office/drawing/2014/main" id="{33B86357-D10B-9CA3-816D-36AFADDFC640}"/>
              </a:ext>
            </a:extLst>
          </p:cNvPr>
          <p:cNvPicPr>
            <a:picLocks noChangeAspect="1"/>
          </p:cNvPicPr>
          <p:nvPr/>
        </p:nvPicPr>
        <p:blipFill>
          <a:blip r:embed="rId2"/>
          <a:stretch>
            <a:fillRect/>
          </a:stretch>
        </p:blipFill>
        <p:spPr>
          <a:xfrm>
            <a:off x="268013" y="733099"/>
            <a:ext cx="5581802" cy="2979678"/>
          </a:xfrm>
          <a:prstGeom prst="rect">
            <a:avLst/>
          </a:prstGeom>
        </p:spPr>
      </p:pic>
      <p:pic>
        <p:nvPicPr>
          <p:cNvPr id="17" name="Resim 16">
            <a:extLst>
              <a:ext uri="{FF2B5EF4-FFF2-40B4-BE49-F238E27FC236}">
                <a16:creationId xmlns:a16="http://schemas.microsoft.com/office/drawing/2014/main" id="{1A7BA92A-01AF-EA72-B0F4-A1136C8769B4}"/>
              </a:ext>
            </a:extLst>
          </p:cNvPr>
          <p:cNvPicPr>
            <a:picLocks noChangeAspect="1"/>
          </p:cNvPicPr>
          <p:nvPr/>
        </p:nvPicPr>
        <p:blipFill>
          <a:blip r:embed="rId3"/>
          <a:stretch>
            <a:fillRect/>
          </a:stretch>
        </p:blipFill>
        <p:spPr>
          <a:xfrm>
            <a:off x="6159732" y="4223240"/>
            <a:ext cx="5766563" cy="2133109"/>
          </a:xfrm>
          <a:prstGeom prst="rect">
            <a:avLst/>
          </a:prstGeom>
        </p:spPr>
      </p:pic>
      <p:pic>
        <p:nvPicPr>
          <p:cNvPr id="19" name="Resim 18">
            <a:extLst>
              <a:ext uri="{FF2B5EF4-FFF2-40B4-BE49-F238E27FC236}">
                <a16:creationId xmlns:a16="http://schemas.microsoft.com/office/drawing/2014/main" id="{A36F4200-73EA-4E7A-DF3A-9F257CF43C01}"/>
              </a:ext>
            </a:extLst>
          </p:cNvPr>
          <p:cNvPicPr>
            <a:picLocks noChangeAspect="1"/>
          </p:cNvPicPr>
          <p:nvPr/>
        </p:nvPicPr>
        <p:blipFill>
          <a:blip r:embed="rId4"/>
          <a:stretch>
            <a:fillRect/>
          </a:stretch>
        </p:blipFill>
        <p:spPr>
          <a:xfrm>
            <a:off x="265705" y="4166390"/>
            <a:ext cx="5581802" cy="2189959"/>
          </a:xfrm>
          <a:prstGeom prst="rect">
            <a:avLst/>
          </a:prstGeom>
        </p:spPr>
      </p:pic>
      <p:pic>
        <p:nvPicPr>
          <p:cNvPr id="21" name="Resim 20">
            <a:extLst>
              <a:ext uri="{FF2B5EF4-FFF2-40B4-BE49-F238E27FC236}">
                <a16:creationId xmlns:a16="http://schemas.microsoft.com/office/drawing/2014/main" id="{515A52D0-7117-AA64-60BD-B339BFD97F30}"/>
              </a:ext>
            </a:extLst>
          </p:cNvPr>
          <p:cNvPicPr>
            <a:picLocks noChangeAspect="1"/>
          </p:cNvPicPr>
          <p:nvPr/>
        </p:nvPicPr>
        <p:blipFill>
          <a:blip r:embed="rId5"/>
          <a:stretch>
            <a:fillRect/>
          </a:stretch>
        </p:blipFill>
        <p:spPr>
          <a:xfrm>
            <a:off x="6159732" y="733098"/>
            <a:ext cx="5764255" cy="2979677"/>
          </a:xfrm>
          <a:prstGeom prst="rect">
            <a:avLst/>
          </a:prstGeom>
        </p:spPr>
      </p:pic>
    </p:spTree>
    <p:extLst>
      <p:ext uri="{BB962C8B-B14F-4D97-AF65-F5344CB8AC3E}">
        <p14:creationId xmlns:p14="http://schemas.microsoft.com/office/powerpoint/2010/main" val="175630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C165F-47B6-DEBE-9452-3DDBF79503B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2AF02-F4F3-3329-9D29-58D049555F07}"/>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9</a:t>
            </a:fld>
            <a:endParaRPr lang="en-US" dirty="0"/>
          </a:p>
        </p:txBody>
      </p:sp>
      <p:sp>
        <p:nvSpPr>
          <p:cNvPr id="6" name="Başlık 5">
            <a:extLst>
              <a:ext uri="{FF2B5EF4-FFF2-40B4-BE49-F238E27FC236}">
                <a16:creationId xmlns:a16="http://schemas.microsoft.com/office/drawing/2014/main" id="{5E68137C-D041-979A-93E4-F211DE678844}"/>
              </a:ext>
            </a:extLst>
          </p:cNvPr>
          <p:cNvSpPr>
            <a:spLocks noGrp="1"/>
          </p:cNvSpPr>
          <p:nvPr>
            <p:ph type="ctrTitle"/>
          </p:nvPr>
        </p:nvSpPr>
        <p:spPr>
          <a:xfrm>
            <a:off x="654819" y="784745"/>
            <a:ext cx="9269574" cy="296198"/>
          </a:xfrm>
        </p:spPr>
        <p:txBody>
          <a:bodyPr/>
          <a:lstStyle/>
          <a:p>
            <a:r>
              <a:rPr lang="tr-TR" dirty="0"/>
              <a:t>NON-FUNCTIONAL REQUIREMENTS AND CONSTRAINTS</a:t>
            </a:r>
            <a:endParaRPr lang="en-US" dirty="0"/>
          </a:p>
        </p:txBody>
      </p:sp>
      <p:pic>
        <p:nvPicPr>
          <p:cNvPr id="26" name="Resim 25">
            <a:extLst>
              <a:ext uri="{FF2B5EF4-FFF2-40B4-BE49-F238E27FC236}">
                <a16:creationId xmlns:a16="http://schemas.microsoft.com/office/drawing/2014/main" id="{52D61B94-EA9F-1698-2D9E-E3CF41EED41F}"/>
              </a:ext>
            </a:extLst>
          </p:cNvPr>
          <p:cNvPicPr>
            <a:picLocks noChangeAspect="1"/>
          </p:cNvPicPr>
          <p:nvPr/>
        </p:nvPicPr>
        <p:blipFill>
          <a:blip r:embed="rId2"/>
          <a:stretch>
            <a:fillRect/>
          </a:stretch>
        </p:blipFill>
        <p:spPr>
          <a:xfrm>
            <a:off x="654819" y="1742757"/>
            <a:ext cx="4921363" cy="3065726"/>
          </a:xfrm>
          <a:prstGeom prst="rect">
            <a:avLst/>
          </a:prstGeom>
        </p:spPr>
      </p:pic>
      <p:pic>
        <p:nvPicPr>
          <p:cNvPr id="28" name="Resim 27">
            <a:extLst>
              <a:ext uri="{FF2B5EF4-FFF2-40B4-BE49-F238E27FC236}">
                <a16:creationId xmlns:a16="http://schemas.microsoft.com/office/drawing/2014/main" id="{4017DA82-8855-D120-C95F-8888349A49E1}"/>
              </a:ext>
            </a:extLst>
          </p:cNvPr>
          <p:cNvPicPr>
            <a:picLocks noChangeAspect="1"/>
          </p:cNvPicPr>
          <p:nvPr/>
        </p:nvPicPr>
        <p:blipFill>
          <a:blip r:embed="rId3"/>
          <a:stretch>
            <a:fillRect/>
          </a:stretch>
        </p:blipFill>
        <p:spPr>
          <a:xfrm>
            <a:off x="6096000" y="1742757"/>
            <a:ext cx="5806943" cy="2491295"/>
          </a:xfrm>
          <a:prstGeom prst="rect">
            <a:avLst/>
          </a:prstGeom>
        </p:spPr>
      </p:pic>
      <p:pic>
        <p:nvPicPr>
          <p:cNvPr id="30" name="Resim 29">
            <a:extLst>
              <a:ext uri="{FF2B5EF4-FFF2-40B4-BE49-F238E27FC236}">
                <a16:creationId xmlns:a16="http://schemas.microsoft.com/office/drawing/2014/main" id="{975A6E1A-C17F-792A-8EED-08C9B5CBB07C}"/>
              </a:ext>
            </a:extLst>
          </p:cNvPr>
          <p:cNvPicPr>
            <a:picLocks noChangeAspect="1"/>
          </p:cNvPicPr>
          <p:nvPr/>
        </p:nvPicPr>
        <p:blipFill>
          <a:blip r:embed="rId4"/>
          <a:stretch>
            <a:fillRect/>
          </a:stretch>
        </p:blipFill>
        <p:spPr>
          <a:xfrm>
            <a:off x="6096000" y="4234052"/>
            <a:ext cx="5806943" cy="574431"/>
          </a:xfrm>
          <a:prstGeom prst="rect">
            <a:avLst/>
          </a:prstGeom>
        </p:spPr>
      </p:pic>
    </p:spTree>
    <p:extLst>
      <p:ext uri="{BB962C8B-B14F-4D97-AF65-F5344CB8AC3E}">
        <p14:creationId xmlns:p14="http://schemas.microsoft.com/office/powerpoint/2010/main" val="935945166"/>
      </p:ext>
    </p:extLst>
  </p:cSld>
  <p:clrMapOvr>
    <a:masterClrMapping/>
  </p:clrMapOvr>
</p:sld>
</file>

<file path=ppt/theme/theme1.xml><?xml version="1.0" encoding="utf-8"?>
<a:theme xmlns:a="http://schemas.openxmlformats.org/drawingml/2006/main" name="Office Teması">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TM02892315[[fn=Duman]]</Template>
  <TotalTime>1096</TotalTime>
  <Words>841</Words>
  <Application>Microsoft Office PowerPoint</Application>
  <PresentationFormat>Geniş ekran</PresentationFormat>
  <Paragraphs>108</Paragraphs>
  <Slides>19</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19</vt:i4>
      </vt:variant>
    </vt:vector>
  </HeadingPairs>
  <TitlesOfParts>
    <vt:vector size="27" baseType="lpstr">
      <vt:lpstr>Arial</vt:lpstr>
      <vt:lpstr>Avenir Next LT Pro</vt:lpstr>
      <vt:lpstr>Calibri</vt:lpstr>
      <vt:lpstr>Calisto MT</vt:lpstr>
      <vt:lpstr>Courier New</vt:lpstr>
      <vt:lpstr>Kunstler Script</vt:lpstr>
      <vt:lpstr>Times New Roman</vt:lpstr>
      <vt:lpstr>Office Teması</vt:lpstr>
      <vt:lpstr>Database MANAGEMENT PROJECT</vt:lpstr>
      <vt:lpstr>PURPOSE AND SCOPE</vt:lpstr>
      <vt:lpstr>CASE(SCENERİO)</vt:lpstr>
      <vt:lpstr>USER ROLES AND PERMISSIONS</vt:lpstr>
      <vt:lpstr>PowerPoint Sunusu</vt:lpstr>
      <vt:lpstr>PowerPoint Sunusu</vt:lpstr>
      <vt:lpstr>Functıonal requırements</vt:lpstr>
      <vt:lpstr>PowerPoint Sunusu</vt:lpstr>
      <vt:lpstr>NON-FUNCTIONAL REQUIREMENTS AND CONSTRAINTS</vt:lpstr>
      <vt:lpstr>ER DIAGRAM</vt:lpstr>
      <vt:lpstr>TABLES</vt:lpstr>
      <vt:lpstr>PowerPoint Sunusu</vt:lpstr>
      <vt:lpstr>RESERVATION TABLES</vt:lpstr>
      <vt:lpstr>PowerPoint Sunusu</vt:lpstr>
      <vt:lpstr>PowerPoint Sunusu</vt:lpstr>
      <vt:lpstr>ORDER TABLE</vt:lpstr>
      <vt:lpstr>PowerPoint Sunusu</vt:lpstr>
      <vt:lpstr>PowerPoint Sunusu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BAHAR YETİŞ</dc:creator>
  <cp:lastModifiedBy>BAHAR YETİŞ</cp:lastModifiedBy>
  <cp:revision>11</cp:revision>
  <dcterms:created xsi:type="dcterms:W3CDTF">2025-04-15T12:02:40Z</dcterms:created>
  <dcterms:modified xsi:type="dcterms:W3CDTF">2025-04-23T21:42:44Z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